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87" r:id="rId5"/>
  </p:sldMasterIdLst>
  <p:notesMasterIdLst>
    <p:notesMasterId r:id="rId20"/>
  </p:notesMasterIdLst>
  <p:sldIdLst>
    <p:sldId id="1105" r:id="rId6"/>
    <p:sldId id="6531" r:id="rId7"/>
    <p:sldId id="6517" r:id="rId8"/>
    <p:sldId id="6544" r:id="rId9"/>
    <p:sldId id="6545" r:id="rId10"/>
    <p:sldId id="6546" r:id="rId11"/>
    <p:sldId id="2147472166" r:id="rId12"/>
    <p:sldId id="2147472167" r:id="rId13"/>
    <p:sldId id="2147472168" r:id="rId14"/>
    <p:sldId id="2147472155" r:id="rId15"/>
    <p:sldId id="2147472160" r:id="rId16"/>
    <p:sldId id="2147472161" r:id="rId17"/>
    <p:sldId id="2147472159" r:id="rId18"/>
    <p:sldId id="6492"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678A104-0747-42EF-AFB0-82D0B3F5FEDE}">
          <p14:sldIdLst>
            <p14:sldId id="1105"/>
            <p14:sldId id="6531"/>
            <p14:sldId id="6517"/>
            <p14:sldId id="6544"/>
            <p14:sldId id="6545"/>
            <p14:sldId id="6546"/>
            <p14:sldId id="2147472166"/>
            <p14:sldId id="2147472167"/>
            <p14:sldId id="2147472168"/>
            <p14:sldId id="2147472155"/>
            <p14:sldId id="2147472160"/>
            <p14:sldId id="2147472161"/>
            <p14:sldId id="2147472159"/>
            <p14:sldId id="649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2DE809-C0F0-2F6D-6D1F-01B363572537}" name="Downes, Emily (HHS/OASH)" initials="DE(" userId="S::Emily.Downes@hhs.gov::d4f18a75-5da3-473f-a00a-4ac78c780448" providerId="AD"/>
  <p188:author id="{2011B61E-FAF3-67CA-C054-BA29926C7161}" name="Ann Lefert" initials="AL" userId="Ann Lefert" providerId="None"/>
  <p188:author id="{DF11222A-CCDD-1045-84FF-58AA730B8A29}" name="Steve Holman" initials="SH" userId="1f72e772b85f4a46" providerId="Windows Live"/>
  <p188:author id="{52510E90-0DFA-62FE-572C-C99FAF9B1967}" name="Elizabeth Moran" initials="EM" userId="Elizabeth Moran" providerId="None"/>
  <p188:author id="{A9CD5992-9433-CE6B-1F51-3AE6C04DAA45}" name="Wilson, Amber (NIH/OD) [E]" initials="WA([" userId="S::wilsonamc@nih.gov::e34e5a43-a8f3-4b25-9abf-822eef37df1a" providerId="AD"/>
  <p188:author id="{D30FC7A4-F95B-6591-644D-13F553C66CD6}" name="San Gabriel, Mylene" initials="SGM" userId="S::26677@Icf.com::619ad680-b47b-4f4b-ad1d-b7ca109edee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nigrahi, Shreeya G. EOP/WHO" initials="PSGE" lastIdx="2" clrIdx="0"/>
  <p:cmAuthor id="2" name="DPC" initials="EOP" lastIdx="2" clrIdx="1"/>
  <p:cmAuthor id="3" name="Steve Holman" initials="SH" lastIdx="14" clrIdx="2">
    <p:extLst>
      <p:ext uri="{19B8F6BF-5375-455C-9EA6-DF929625EA0E}">
        <p15:presenceInfo xmlns:p15="http://schemas.microsoft.com/office/powerpoint/2012/main" userId="1f72e772b85f4a46" providerId="Windows Live"/>
      </p:ext>
    </p:extLst>
  </p:cmAuthor>
  <p:cmAuthor id="4" name="Ann Lefert" initials="AL" lastIdx="1" clrIdx="3">
    <p:extLst>
      <p:ext uri="{19B8F6BF-5375-455C-9EA6-DF929625EA0E}">
        <p15:presenceInfo xmlns:p15="http://schemas.microsoft.com/office/powerpoint/2012/main" userId="Ann Lef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9000"/>
    <a:srgbClr val="0A2458"/>
    <a:srgbClr val="EDBE87"/>
    <a:srgbClr val="01235B"/>
    <a:srgbClr val="012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9" autoAdjust="0"/>
    <p:restoredTop sz="63820" autoAdjust="0"/>
  </p:normalViewPr>
  <p:slideViewPr>
    <p:cSldViewPr snapToGrid="0">
      <p:cViewPr varScale="1">
        <p:scale>
          <a:sx n="49" d="100"/>
          <a:sy n="49" d="100"/>
        </p:scale>
        <p:origin x="1494" y="27"/>
      </p:cViewPr>
      <p:guideLst/>
    </p:cSldViewPr>
  </p:slideViewPr>
  <p:notesTextViewPr>
    <p:cViewPr>
      <p:scale>
        <a:sx n="3" d="2"/>
        <a:sy n="3" d="2"/>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E50C395C-9B01-46CA-A239-371672A213F4}" type="datetimeFigureOut">
              <a:rPr lang="en-US" smtClean="0"/>
              <a:t>10/17/2024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B54A3E9E-8F57-484B-BBA1-8ED0425E7485}" type="slidenum">
              <a:rPr lang="en-US" smtClean="0"/>
              <a:t>‹#›</a:t>
            </a:fld>
            <a:endParaRPr lang="en-US"/>
          </a:p>
        </p:txBody>
      </p:sp>
    </p:spTree>
    <p:extLst>
      <p:ext uri="{BB962C8B-B14F-4D97-AF65-F5344CB8AC3E}">
        <p14:creationId xmlns:p14="http://schemas.microsoft.com/office/powerpoint/2010/main" val="3248156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A3E9E-8F57-484B-BBA1-8ED0425E7485}" type="slidenum">
              <a:rPr lang="en-US" smtClean="0"/>
              <a:t>1</a:t>
            </a:fld>
            <a:endParaRPr lang="en-US"/>
          </a:p>
        </p:txBody>
      </p:sp>
    </p:spTree>
    <p:extLst>
      <p:ext uri="{BB962C8B-B14F-4D97-AF65-F5344CB8AC3E}">
        <p14:creationId xmlns:p14="http://schemas.microsoft.com/office/powerpoint/2010/main" val="401911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As you know, our current National HIV/AIDS Strategy was published in 2021 and continues through the end of calendar year 2025.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Part of my role at the WH involves working across federal agencies and with nonfederal partners in communities across the country to implement the Strategy and monitor our progress.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We have also begun work to develop the next edition of the National HIV/AIDS Strategy which will span 2026-2030.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dirty="0"/>
          </a:p>
        </p:txBody>
      </p:sp>
    </p:spTree>
    <p:extLst>
      <p:ext uri="{BB962C8B-B14F-4D97-AF65-F5344CB8AC3E}">
        <p14:creationId xmlns:p14="http://schemas.microsoft.com/office/powerpoint/2010/main" val="1609457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F0292-33A4-930B-AF92-0C25BC7B55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DCCD3E-93BC-E534-4A44-83624138C3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148D99-5D28-34B2-EFFF-73C81E584425}"/>
              </a:ext>
            </a:extLst>
          </p:cNvPr>
          <p:cNvSpPr>
            <a:spLocks noGrp="1"/>
          </p:cNvSpPr>
          <p:nvPr>
            <p:ph type="body" idx="1"/>
          </p:nvPr>
        </p:nvSpPr>
        <p:spPr/>
        <p:txBody>
          <a:bodyPr>
            <a:normAutofit/>
          </a:bodyPr>
          <a:lstStyle/>
          <a:p>
            <a:pPr marL="171450" indent="-171450">
              <a:buFont typeface="Arial" panose="020B0604020202020204" pitchFamily="34" charset="0"/>
              <a:buChar char="•"/>
            </a:pPr>
            <a:r>
              <a:rPr lang="en-US" dirty="0"/>
              <a:t>At the same time, many if not most of your agencies are also collaborating on the development of the next editions of 3 other important national strategic plans focused on STIs, viral hepatitis, and vaccines. Those strategic plans are led by the HHS Office of Infectious Disease and HIV/AIDS Policy or OIDP and will also have new editions for 2026-2030. </a:t>
            </a:r>
          </a:p>
          <a:p>
            <a:pPr marL="171450" indent="-171450">
              <a:buFont typeface="Arial" panose="020B0604020202020204" pitchFamily="34" charset="0"/>
              <a:buChar char="•"/>
            </a:pPr>
            <a:r>
              <a:rPr lang="en-US" dirty="0"/>
              <a:t>Fortunately for all of us, OIDP is also supporting development of the next National HIV/AIDS Strategy…thankful for the staff and contractor support they are providing…</a:t>
            </a:r>
          </a:p>
          <a:p>
            <a:pPr marL="171450" indent="-171450">
              <a:buFont typeface="Arial" panose="020B0604020202020204" pitchFamily="34" charset="0"/>
              <a:buChar char="•"/>
            </a:pPr>
            <a:r>
              <a:rPr lang="en-US" dirty="0"/>
              <a:t>Developing the next editions of these plans concurrently makes sense for several reasons. First, we want to foster more coordinated responses across all of these issues since they impact many of the same populations and engage many of the same public health, clinical care, and research partners in communities. </a:t>
            </a:r>
          </a:p>
          <a:p>
            <a:pPr marL="171450" indent="-171450">
              <a:buFont typeface="Arial" panose="020B0604020202020204" pitchFamily="34" charset="0"/>
              <a:buChar char="•"/>
            </a:pPr>
            <a:r>
              <a:rPr lang="en-US" dirty="0"/>
              <a:t>In addition, the plans involve many the same federal agencies and programs, so we hope there may be some efficiency in doing this work concurrently.  </a:t>
            </a:r>
          </a:p>
        </p:txBody>
      </p:sp>
      <p:sp>
        <p:nvSpPr>
          <p:cNvPr id="4" name="Slide Number Placeholder 3">
            <a:extLst>
              <a:ext uri="{FF2B5EF4-FFF2-40B4-BE49-F238E27FC236}">
                <a16:creationId xmlns:a16="http://schemas.microsoft.com/office/drawing/2014/main" id="{F9B11175-CB9E-C215-A71E-52C31F5730B7}"/>
              </a:ext>
            </a:extLst>
          </p:cNvPr>
          <p:cNvSpPr>
            <a:spLocks noGrp="1"/>
          </p:cNvSpPr>
          <p:nvPr>
            <p:ph type="sldNum" sz="quarter" idx="5"/>
          </p:nvPr>
        </p:nvSpPr>
        <p:spPr/>
        <p:txBody>
          <a:bodyPr/>
          <a:lstStyle/>
          <a:p>
            <a:pPr>
              <a:defRPr/>
            </a:pPr>
            <a:fld id="{EB38CAEC-4554-485B-9189-C45C7447A404}" type="slidenum">
              <a:rPr lang="en-US" smtClean="0"/>
              <a:pPr>
                <a:defRPr/>
              </a:pPr>
              <a:t>11</a:t>
            </a:fld>
            <a:endParaRPr lang="en-US" dirty="0"/>
          </a:p>
        </p:txBody>
      </p:sp>
    </p:spTree>
    <p:extLst>
      <p:ext uri="{BB962C8B-B14F-4D97-AF65-F5344CB8AC3E}">
        <p14:creationId xmlns:p14="http://schemas.microsoft.com/office/powerpoint/2010/main" val="2680928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D4366-810E-8BA3-17C1-381518B36F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4705A7-9F62-E6A0-B059-6E2240D687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9C28B-4A5C-1876-1056-D4710B779ABF}"/>
              </a:ext>
            </a:extLst>
          </p:cNvPr>
          <p:cNvSpPr>
            <a:spLocks noGrp="1"/>
          </p:cNvSpPr>
          <p:nvPr>
            <p:ph type="body" idx="1"/>
          </p:nvPr>
        </p:nvSpPr>
        <p:spPr/>
        <p:txBody>
          <a:bodyPr>
            <a:normAutofit fontScale="92500" lnSpcReduction="10000"/>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Building on what we’ve heard through other listening sessions and community engagement opportunities over the past year, we’re organizing several opportunities for people to share ideas and input on the next NHAS, including several listening sessions that have occurred in the past 2 months and more to come.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During these listening sessions, we are inviting input on the next NHAS as well as the next STI, Viral Hepatitis, and Vaccines National Strategic Plans…</a:t>
            </a:r>
          </a:p>
          <a:p>
            <a:endParaRPr lang="en-US" dirty="0"/>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02D7B6C-6C4B-CB6E-BBFD-47ED689049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4A3E9E-8F57-484B-BBA1-8ED0425E74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116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dirty="0"/>
          </a:p>
        </p:txBody>
      </p:sp>
    </p:spTree>
    <p:extLst>
      <p:ext uri="{BB962C8B-B14F-4D97-AF65-F5344CB8AC3E}">
        <p14:creationId xmlns:p14="http://schemas.microsoft.com/office/powerpoint/2010/main" val="1650647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A3E9E-8F57-484B-BBA1-8ED0425E7485}" type="slidenum">
              <a:rPr lang="en-US" smtClean="0"/>
              <a:t>14</a:t>
            </a:fld>
            <a:endParaRPr lang="en-US"/>
          </a:p>
        </p:txBody>
      </p:sp>
    </p:spTree>
    <p:extLst>
      <p:ext uri="{BB962C8B-B14F-4D97-AF65-F5344CB8AC3E}">
        <p14:creationId xmlns:p14="http://schemas.microsoft.com/office/powerpoint/2010/main" val="3752029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A3E9E-8F57-484B-BBA1-8ED0425E7485}" type="slidenum">
              <a:rPr lang="en-US" smtClean="0"/>
              <a:t>2</a:t>
            </a:fld>
            <a:endParaRPr lang="en-US"/>
          </a:p>
        </p:txBody>
      </p:sp>
    </p:spTree>
    <p:extLst>
      <p:ext uri="{BB962C8B-B14F-4D97-AF65-F5344CB8AC3E}">
        <p14:creationId xmlns:p14="http://schemas.microsoft.com/office/powerpoint/2010/main" val="3998738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54A3E9E-8F57-484B-BBA1-8ED0425E7485}" type="slidenum">
              <a:rPr lang="en-US" smtClean="0"/>
              <a:t>3</a:t>
            </a:fld>
            <a:endParaRPr lang="en-US"/>
          </a:p>
        </p:txBody>
      </p:sp>
    </p:spTree>
    <p:extLst>
      <p:ext uri="{BB962C8B-B14F-4D97-AF65-F5344CB8AC3E}">
        <p14:creationId xmlns:p14="http://schemas.microsoft.com/office/powerpoint/2010/main" val="3087727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Biden-Harris Administration is committed to ensuring our policies are grounded in the latest scientific evidence and not driven by fear. We must embrace and advance science. </a:t>
            </a:r>
          </a:p>
          <a:p>
            <a:endParaRPr lang="en-US" dirty="0"/>
          </a:p>
          <a:p>
            <a:r>
              <a:rPr lang="en-US" dirty="0"/>
              <a:t>This work requires government officials at all levels, researchers and scientists, public health workforces and people with HIV to be active contributors …</a:t>
            </a:r>
          </a:p>
          <a:p>
            <a:r>
              <a:rPr lang="en-US" dirty="0"/>
              <a:t> </a:t>
            </a:r>
          </a:p>
          <a:p>
            <a:r>
              <a:rPr lang="en-US" dirty="0"/>
              <a:t>This touches areas of employment, research, education of our youth, and justice systems.</a:t>
            </a:r>
          </a:p>
          <a:p>
            <a:endParaRPr lang="en-US" dirty="0"/>
          </a:p>
          <a:p>
            <a:pPr marL="171450" indent="-171450">
              <a:buFont typeface="Arial" panose="020B0604020202020204" pitchFamily="34" charset="0"/>
              <a:buChar char="•"/>
            </a:pPr>
            <a:r>
              <a:rPr lang="en-US" dirty="0"/>
              <a:t>Employment Policies: Review and revise to eliminate discrimination.</a:t>
            </a:r>
          </a:p>
          <a:p>
            <a:pPr marL="171450" indent="-171450">
              <a:buFont typeface="Arial" panose="020B0604020202020204" pitchFamily="34" charset="0"/>
              <a:buChar char="•"/>
            </a:pPr>
            <a:r>
              <a:rPr lang="en-US" dirty="0"/>
              <a:t>Organ Transplant and Clinical Trials: Ensure equitable access for people with HIV.</a:t>
            </a:r>
          </a:p>
          <a:p>
            <a:pPr marL="171450" indent="-171450">
              <a:buFont typeface="Arial" panose="020B0604020202020204" pitchFamily="34" charset="0"/>
              <a:buChar char="•"/>
            </a:pPr>
            <a:r>
              <a:rPr lang="en-US" dirty="0"/>
              <a:t>Sexual Health Education: Update curricula to be accurate and inclusive.</a:t>
            </a:r>
          </a:p>
          <a:p>
            <a:pPr marL="171450" indent="-171450">
              <a:buFont typeface="Arial" panose="020B0604020202020204" pitchFamily="34" charset="0"/>
              <a:buChar char="•"/>
            </a:pPr>
            <a:r>
              <a:rPr lang="en-US" dirty="0"/>
              <a:t>HIV Criminalization: Modernize laws to reflect current science and reduce stigma.</a:t>
            </a:r>
          </a:p>
        </p:txBody>
      </p:sp>
      <p:sp>
        <p:nvSpPr>
          <p:cNvPr id="4" name="Slide Number Placeholder 3"/>
          <p:cNvSpPr>
            <a:spLocks noGrp="1"/>
          </p:cNvSpPr>
          <p:nvPr>
            <p:ph type="sldNum" sz="quarter" idx="5"/>
          </p:nvPr>
        </p:nvSpPr>
        <p:spPr/>
        <p:txBody>
          <a:bodyPr/>
          <a:lstStyle/>
          <a:p>
            <a:fld id="{B54A3E9E-8F57-484B-BBA1-8ED0425E7485}" type="slidenum">
              <a:rPr lang="en-US" smtClean="0"/>
              <a:t>4</a:t>
            </a:fld>
            <a:endParaRPr lang="en-US"/>
          </a:p>
        </p:txBody>
      </p:sp>
    </p:spTree>
    <p:extLst>
      <p:ext uri="{BB962C8B-B14F-4D97-AF65-F5344CB8AC3E}">
        <p14:creationId xmlns:p14="http://schemas.microsoft.com/office/powerpoint/2010/main" val="3993304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Accelerating Progress in Our HIV Response means leaning into existing momentums and igniting new ones … </a:t>
            </a:r>
          </a:p>
          <a:p>
            <a:endParaRPr lang="en-US" dirty="0"/>
          </a:p>
          <a:p>
            <a:pPr marL="171450" indent="-171450">
              <a:buFont typeface="Arial" panose="020B0604020202020204" pitchFamily="34" charset="0"/>
              <a:buChar char="•"/>
            </a:pPr>
            <a:r>
              <a:rPr lang="en-US" dirty="0"/>
              <a:t>Federal Coordination: Strengthen collaboration by supporting data synchronization, co-hosting community engagement activities, cross-pollinating TA resources and trainings, and exploring funding efficiencies … like braiding funds.</a:t>
            </a:r>
          </a:p>
          <a:p>
            <a:pPr marL="171450" indent="-171450">
              <a:buFont typeface="Arial" panose="020B0604020202020204" pitchFamily="34" charset="0"/>
              <a:buChar char="•"/>
            </a:pPr>
            <a:r>
              <a:rPr lang="en-US" dirty="0"/>
              <a:t>Viral Suppression: Enhance efforts to increase viral suppression rates through tailored interventions, expanded access to antiretroviral therapy, and comprehensive support services.</a:t>
            </a:r>
          </a:p>
          <a:p>
            <a:pPr marL="171450" indent="-171450">
              <a:buFont typeface="Arial" panose="020B0604020202020204" pitchFamily="34" charset="0"/>
              <a:buChar char="•"/>
            </a:pPr>
            <a:r>
              <a:rPr lang="en-US" dirty="0"/>
              <a:t>Address interconnected epidemics and adopt holistic and intersectional responses.</a:t>
            </a:r>
          </a:p>
          <a:p>
            <a:pPr marL="171450" indent="-171450">
              <a:buFont typeface="Arial" panose="020B0604020202020204" pitchFamily="34" charset="0"/>
              <a:buChar char="•"/>
            </a:pPr>
            <a:r>
              <a:rPr lang="en-US" dirty="0"/>
              <a:t>Streamline translation of HIV research into effective programs and policies..</a:t>
            </a:r>
          </a:p>
          <a:p>
            <a:pPr marL="171450" indent="-171450">
              <a:buFont typeface="Arial" panose="020B0604020202020204" pitchFamily="34" charset="0"/>
              <a:buChar char="•"/>
            </a:pPr>
            <a:r>
              <a:rPr lang="en-US" dirty="0"/>
              <a:t>Congressional Champions: Continue to lay groundwork for congressional champions on HIV.</a:t>
            </a:r>
          </a:p>
          <a:p>
            <a:endParaRPr lang="en-US" dirty="0"/>
          </a:p>
        </p:txBody>
      </p:sp>
      <p:sp>
        <p:nvSpPr>
          <p:cNvPr id="4" name="Slide Number Placeholder 3"/>
          <p:cNvSpPr>
            <a:spLocks noGrp="1"/>
          </p:cNvSpPr>
          <p:nvPr>
            <p:ph type="sldNum" sz="quarter" idx="5"/>
          </p:nvPr>
        </p:nvSpPr>
        <p:spPr/>
        <p:txBody>
          <a:bodyPr/>
          <a:lstStyle/>
          <a:p>
            <a:fld id="{B54A3E9E-8F57-484B-BBA1-8ED0425E7485}" type="slidenum">
              <a:rPr lang="en-US" smtClean="0"/>
              <a:t>5</a:t>
            </a:fld>
            <a:endParaRPr lang="en-US"/>
          </a:p>
        </p:txBody>
      </p:sp>
    </p:spTree>
    <p:extLst>
      <p:ext uri="{BB962C8B-B14F-4D97-AF65-F5344CB8AC3E}">
        <p14:creationId xmlns:p14="http://schemas.microsoft.com/office/powerpoint/2010/main" val="2654722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Address the growing number of older adults living with HIV. Continue efforts across the federal government to strengthen existing programs and assess gaps in services.</a:t>
            </a:r>
          </a:p>
          <a:p>
            <a:pPr marL="171450" indent="-171450">
              <a:buFont typeface="Arial" panose="020B0604020202020204" pitchFamily="34" charset="0"/>
              <a:buChar char="•"/>
            </a:pPr>
            <a:r>
              <a:rPr lang="en-US" dirty="0"/>
              <a:t>PrEP Access Expansion: Collaborate across federal agencies to increase PrEP accessibility and affordability. That means expanding policies and partnerships. </a:t>
            </a:r>
          </a:p>
          <a:p>
            <a:pPr marL="171450" indent="-171450">
              <a:buFont typeface="Arial" panose="020B0604020202020204" pitchFamily="34" charset="0"/>
              <a:buChar char="•"/>
            </a:pPr>
            <a:r>
              <a:rPr lang="en-US" dirty="0"/>
              <a:t>Support and retain current workforce. Develop incentives to attract new talent. Foster diversity and inclusion within the workforce.</a:t>
            </a:r>
          </a:p>
          <a:p>
            <a:pPr marL="171450" indent="-171450">
              <a:buFont typeface="Arial" panose="020B0604020202020204" pitchFamily="34" charset="0"/>
              <a:buChar char="•"/>
            </a:pPr>
            <a:r>
              <a:rPr lang="en-US" dirty="0"/>
              <a:t>Non-Traditional Partner Engagement: Elevate the involvement of non-traditional partners, such as businesses, faith-based institutions, and civic and social organizations, to leverage their influence, expertise, and platforms for HIV prevention and education efforts.</a:t>
            </a:r>
          </a:p>
          <a:p>
            <a:endParaRPr lang="en-US" dirty="0"/>
          </a:p>
        </p:txBody>
      </p:sp>
      <p:sp>
        <p:nvSpPr>
          <p:cNvPr id="4" name="Slide Number Placeholder 3"/>
          <p:cNvSpPr>
            <a:spLocks noGrp="1"/>
          </p:cNvSpPr>
          <p:nvPr>
            <p:ph type="sldNum" sz="quarter" idx="5"/>
          </p:nvPr>
        </p:nvSpPr>
        <p:spPr/>
        <p:txBody>
          <a:bodyPr/>
          <a:lstStyle/>
          <a:p>
            <a:fld id="{B54A3E9E-8F57-484B-BBA1-8ED0425E7485}" type="slidenum">
              <a:rPr lang="en-US" smtClean="0"/>
              <a:t>6</a:t>
            </a:fld>
            <a:endParaRPr lang="en-US"/>
          </a:p>
        </p:txBody>
      </p:sp>
    </p:spTree>
    <p:extLst>
      <p:ext uri="{BB962C8B-B14F-4D97-AF65-F5344CB8AC3E}">
        <p14:creationId xmlns:p14="http://schemas.microsoft.com/office/powerpoint/2010/main" val="461963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summit brought together over 50 emerging leaders from across the United States and Puerto Rico, reflecting diverse backgrounds.</a:t>
            </a:r>
          </a:p>
          <a:p>
            <a:endParaRPr lang="en-US" dirty="0"/>
          </a:p>
          <a:p>
            <a:r>
              <a:rPr lang="en-US" dirty="0"/>
              <a:t>The convening focused on continued efforts to foster innovation, and develop new and impactful ideas that will advance the nation's HIV response, and included intergenerational panel bringing together voices that have historically shaped our HIV response with those currently driving change.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dirty="0"/>
          </a:p>
        </p:txBody>
      </p:sp>
    </p:spTree>
    <p:extLst>
      <p:ext uri="{BB962C8B-B14F-4D97-AF65-F5344CB8AC3E}">
        <p14:creationId xmlns:p14="http://schemas.microsoft.com/office/powerpoint/2010/main" val="3123270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eighty participants joined the summit in person at the White House and hundreds more participated virtually. </a:t>
            </a:r>
          </a:p>
          <a:p>
            <a:endParaRPr lang="en-US" dirty="0"/>
          </a:p>
          <a:p>
            <a:r>
              <a:rPr lang="en-US" dirty="0"/>
              <a:t>The ¡Adelante! Summit was in response to the most recent data from CDC</a:t>
            </a:r>
          </a:p>
          <a:p>
            <a:pPr marL="171450" indent="-171450">
              <a:buFont typeface="Arial" panose="020B0604020202020204" pitchFamily="34" charset="0"/>
              <a:buChar char="•"/>
            </a:pPr>
            <a:r>
              <a:rPr lang="en-US" dirty="0"/>
              <a:t>While Hispanic/Latino people make up approximately 19% of the U.S. population, they accounted for nearly 33% of all new HIV diagnoses in 2022. </a:t>
            </a:r>
          </a:p>
          <a:p>
            <a:pPr marL="171450" indent="-171450">
              <a:buFont typeface="Arial" panose="020B0604020202020204" pitchFamily="34" charset="0"/>
              <a:buChar char="•"/>
            </a:pPr>
            <a:r>
              <a:rPr lang="en-US" dirty="0"/>
              <a:t>Notably, Hispanic/Latino gay men now represent the highest number of new HIV cases in the country</a:t>
            </a:r>
          </a:p>
          <a:p>
            <a:endParaRPr lang="en-US" dirty="0"/>
          </a:p>
          <a:p>
            <a:r>
              <a:rPr lang="en-US" dirty="0"/>
              <a:t>HHS Secretary Becerra</a:t>
            </a:r>
          </a:p>
          <a:p>
            <a:r>
              <a:rPr lang="en-US" dirty="0"/>
              <a:t>Representative Barbara Lee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dirty="0"/>
          </a:p>
        </p:txBody>
      </p:sp>
    </p:spTree>
    <p:extLst>
      <p:ext uri="{BB962C8B-B14F-4D97-AF65-F5344CB8AC3E}">
        <p14:creationId xmlns:p14="http://schemas.microsoft.com/office/powerpoint/2010/main" val="2419511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A3E9E-8F57-484B-BBA1-8ED0425E7485}" type="slidenum">
              <a:rPr lang="en-US" smtClean="0"/>
              <a:t>9</a:t>
            </a:fld>
            <a:endParaRPr lang="en-US"/>
          </a:p>
        </p:txBody>
      </p:sp>
    </p:spTree>
    <p:extLst>
      <p:ext uri="{BB962C8B-B14F-4D97-AF65-F5344CB8AC3E}">
        <p14:creationId xmlns:p14="http://schemas.microsoft.com/office/powerpoint/2010/main" val="1268427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A picture containing diagram&#10;&#10;Description automatically generated">
            <a:extLst>
              <a:ext uri="{FF2B5EF4-FFF2-40B4-BE49-F238E27FC236}">
                <a16:creationId xmlns:a16="http://schemas.microsoft.com/office/drawing/2014/main" id="{6D9A52C1-92DE-104E-9152-39958FE65BC8}"/>
              </a:ext>
            </a:extLst>
          </p:cNvPr>
          <p:cNvPicPr>
            <a:picLocks noChangeAspect="1"/>
          </p:cNvPicPr>
          <p:nvPr userDrawn="1"/>
        </p:nvPicPr>
        <p:blipFill>
          <a:blip r:embed="rId2"/>
          <a:stretch>
            <a:fillRect/>
          </a:stretch>
        </p:blipFill>
        <p:spPr>
          <a:xfrm>
            <a:off x="5271041" y="1241232"/>
            <a:ext cx="1649918" cy="1161288"/>
          </a:xfrm>
          <a:prstGeom prst="rect">
            <a:avLst/>
          </a:prstGeom>
        </p:spPr>
      </p:pic>
      <p:sp>
        <p:nvSpPr>
          <p:cNvPr id="24" name="Text Placeholder 20">
            <a:extLst>
              <a:ext uri="{FF2B5EF4-FFF2-40B4-BE49-F238E27FC236}">
                <a16:creationId xmlns:a16="http://schemas.microsoft.com/office/drawing/2014/main" id="{1D599901-EDC2-7846-8B53-C6E534F171B7}"/>
              </a:ext>
            </a:extLst>
          </p:cNvPr>
          <p:cNvSpPr>
            <a:spLocks noGrp="1"/>
          </p:cNvSpPr>
          <p:nvPr>
            <p:ph type="body" sz="quarter" idx="11" hasCustomPrompt="1"/>
          </p:nvPr>
        </p:nvSpPr>
        <p:spPr>
          <a:xfrm>
            <a:off x="1524000" y="4469131"/>
            <a:ext cx="9144000" cy="1045369"/>
          </a:xfrm>
          <a:prstGeom prst="rect">
            <a:avLst/>
          </a:prstGeom>
        </p:spPr>
        <p:txBody>
          <a:bodyPr/>
          <a:lstStyle>
            <a:lvl1pPr marL="0" indent="0" algn="ctr">
              <a:spcBef>
                <a:spcPts val="400"/>
              </a:spcBef>
              <a:buNone/>
              <a:defRPr sz="2200">
                <a:solidFill>
                  <a:srgbClr val="F6BD7E"/>
                </a:solidFill>
                <a:latin typeface="Georgia" panose="02040502050405020303" pitchFamily="18" charset="0"/>
              </a:defRPr>
            </a:lvl1pPr>
            <a:lvl2pPr algn="ctr">
              <a:defRPr>
                <a:latin typeface="Georgia" panose="02040502050405020303" pitchFamily="18" charset="0"/>
              </a:defRPr>
            </a:lvl2pPr>
            <a:lvl3pPr algn="ctr">
              <a:defRPr>
                <a:latin typeface="Georgia" panose="02040502050405020303" pitchFamily="18" charset="0"/>
              </a:defRPr>
            </a:lvl3pPr>
            <a:lvl4pPr algn="ctr">
              <a:defRPr>
                <a:latin typeface="Georgia" panose="02040502050405020303" pitchFamily="18" charset="0"/>
              </a:defRPr>
            </a:lvl4pPr>
            <a:lvl5pPr algn="ctr">
              <a:defRPr>
                <a:latin typeface="Georgia" panose="02040502050405020303" pitchFamily="18" charset="0"/>
              </a:defRPr>
            </a:lvl5pPr>
          </a:lstStyle>
          <a:p>
            <a:pPr lvl="0"/>
            <a:r>
              <a:rPr lang="en-US" dirty="0"/>
              <a:t>Supporting Subhead Lorem Ipsum</a:t>
            </a:r>
          </a:p>
        </p:txBody>
      </p:sp>
      <p:sp>
        <p:nvSpPr>
          <p:cNvPr id="26" name="Text Placeholder 20">
            <a:extLst>
              <a:ext uri="{FF2B5EF4-FFF2-40B4-BE49-F238E27FC236}">
                <a16:creationId xmlns:a16="http://schemas.microsoft.com/office/drawing/2014/main" id="{E178A577-18EB-2E49-9D0F-C2887FD24ADF}"/>
              </a:ext>
            </a:extLst>
          </p:cNvPr>
          <p:cNvSpPr>
            <a:spLocks noGrp="1"/>
          </p:cNvSpPr>
          <p:nvPr>
            <p:ph type="body" sz="quarter" idx="10" hasCustomPrompt="1"/>
          </p:nvPr>
        </p:nvSpPr>
        <p:spPr>
          <a:xfrm>
            <a:off x="1524000" y="2756963"/>
            <a:ext cx="9144000" cy="1529363"/>
          </a:xfrm>
          <a:prstGeom prst="rect">
            <a:avLst/>
          </a:prstGeom>
        </p:spPr>
        <p:txBody>
          <a:bodyPr/>
          <a:lstStyle>
            <a:lvl1pPr marL="0" indent="0" algn="ctr">
              <a:lnSpc>
                <a:spcPct val="100000"/>
              </a:lnSpc>
              <a:spcBef>
                <a:spcPts val="400"/>
              </a:spcBef>
              <a:buNone/>
              <a:defRPr sz="5200">
                <a:latin typeface="Georgia" panose="02040502050405020303" pitchFamily="18" charset="0"/>
              </a:defRPr>
            </a:lvl1pPr>
            <a:lvl2pPr algn="ctr">
              <a:defRPr>
                <a:latin typeface="Georgia" panose="02040502050405020303" pitchFamily="18" charset="0"/>
              </a:defRPr>
            </a:lvl2pPr>
            <a:lvl3pPr algn="ctr">
              <a:defRPr>
                <a:latin typeface="Georgia" panose="02040502050405020303" pitchFamily="18" charset="0"/>
              </a:defRPr>
            </a:lvl3pPr>
            <a:lvl4pPr algn="ctr">
              <a:defRPr>
                <a:latin typeface="Georgia" panose="02040502050405020303" pitchFamily="18" charset="0"/>
              </a:defRPr>
            </a:lvl4pPr>
            <a:lvl5pPr algn="ctr">
              <a:defRPr>
                <a:latin typeface="Georgia" panose="02040502050405020303" pitchFamily="18" charset="0"/>
              </a:defRPr>
            </a:lvl5pPr>
          </a:lstStyle>
          <a:p>
            <a:pPr lvl="0"/>
            <a:r>
              <a:rPr lang="en-US" dirty="0"/>
              <a:t>Title Lorem Ipsum</a:t>
            </a:r>
          </a:p>
          <a:p>
            <a:pPr lvl="0"/>
            <a:r>
              <a:rPr lang="en-US" dirty="0"/>
              <a:t>Dolor Sit </a:t>
            </a:r>
            <a:r>
              <a:rPr lang="en-US" dirty="0" err="1"/>
              <a:t>Amet</a:t>
            </a:r>
            <a:endParaRPr lang="en-US" dirty="0"/>
          </a:p>
        </p:txBody>
      </p:sp>
    </p:spTree>
    <p:extLst>
      <p:ext uri="{BB962C8B-B14F-4D97-AF65-F5344CB8AC3E}">
        <p14:creationId xmlns:p14="http://schemas.microsoft.com/office/powerpoint/2010/main" val="267230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2522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2"/>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857"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05166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94"/>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16018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45"/>
            <a:ext cx="28448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4165600" y="6356445"/>
            <a:ext cx="3860800" cy="365125"/>
          </a:xfrm>
          <a:prstGeom prst="rect">
            <a:avLst/>
          </a:prstGeom>
        </p:spPr>
        <p:txBody>
          <a:bodyPr lIns="91440" tIns="45720" rIns="91440" bIns="45720"/>
          <a:lstStyle/>
          <a:p>
            <a:pPr defTabSz="457200"/>
            <a:r>
              <a:rPr lang="en-US">
                <a:solidFill>
                  <a:srgbClr val="000000"/>
                </a:solidFill>
              </a:rPr>
              <a:t>Insert footer information as needed</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75327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3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3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45"/>
            <a:ext cx="28448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4165600" y="6356445"/>
            <a:ext cx="3860800" cy="365125"/>
          </a:xfrm>
          <a:prstGeom prst="rect">
            <a:avLst/>
          </a:prstGeom>
        </p:spPr>
        <p:txBody>
          <a:bodyPr lIns="91440" tIns="45720" rIns="91440" bIns="45720"/>
          <a:lstStyle/>
          <a:p>
            <a:pPr defTabSz="457200"/>
            <a:r>
              <a:rPr lang="en-US">
                <a:solidFill>
                  <a:srgbClr val="000000"/>
                </a:solidFill>
              </a:rPr>
              <a:t>Insert footer information as needed</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35471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614A19-5ADC-EF4F-8B87-839B3A99F1D5}"/>
              </a:ext>
            </a:extLst>
          </p:cNvPr>
          <p:cNvPicPr>
            <a:picLocks noChangeAspect="1"/>
          </p:cNvPicPr>
          <p:nvPr userDrawn="1"/>
        </p:nvPicPr>
        <p:blipFill>
          <a:blip r:embed="rId2"/>
          <a:srcRect/>
          <a:stretch/>
        </p:blipFill>
        <p:spPr>
          <a:xfrm>
            <a:off x="0" y="0"/>
            <a:ext cx="12192000" cy="6858000"/>
          </a:xfrm>
          <a:prstGeom prst="rect">
            <a:avLst/>
          </a:prstGeom>
        </p:spPr>
      </p:pic>
      <p:pic>
        <p:nvPicPr>
          <p:cNvPr id="15" name="Picture 14" descr="A picture containing diagram&#10;&#10;Description automatically generated">
            <a:extLst>
              <a:ext uri="{FF2B5EF4-FFF2-40B4-BE49-F238E27FC236}">
                <a16:creationId xmlns:a16="http://schemas.microsoft.com/office/drawing/2014/main" id="{6D9A52C1-92DE-104E-9152-39958FE65BC8}"/>
              </a:ext>
            </a:extLst>
          </p:cNvPr>
          <p:cNvPicPr>
            <a:picLocks noChangeAspect="1"/>
          </p:cNvPicPr>
          <p:nvPr userDrawn="1"/>
        </p:nvPicPr>
        <p:blipFill>
          <a:blip r:embed="rId3"/>
          <a:stretch>
            <a:fillRect/>
          </a:stretch>
        </p:blipFill>
        <p:spPr>
          <a:xfrm>
            <a:off x="5271041" y="1241232"/>
            <a:ext cx="1649918" cy="1161288"/>
          </a:xfrm>
          <a:prstGeom prst="rect">
            <a:avLst/>
          </a:prstGeom>
        </p:spPr>
      </p:pic>
      <p:sp>
        <p:nvSpPr>
          <p:cNvPr id="16" name="Title 1">
            <a:extLst>
              <a:ext uri="{FF2B5EF4-FFF2-40B4-BE49-F238E27FC236}">
                <a16:creationId xmlns:a16="http://schemas.microsoft.com/office/drawing/2014/main" id="{16B1C267-139E-064D-B20A-78F4C1EB1FB4}"/>
              </a:ext>
            </a:extLst>
          </p:cNvPr>
          <p:cNvSpPr>
            <a:spLocks noGrp="1"/>
          </p:cNvSpPr>
          <p:nvPr>
            <p:ph type="ctrTitle" hasCustomPrompt="1"/>
          </p:nvPr>
        </p:nvSpPr>
        <p:spPr>
          <a:xfrm>
            <a:off x="797853" y="1447662"/>
            <a:ext cx="5298147" cy="1202063"/>
          </a:xfrm>
          <a:prstGeom prst="rect">
            <a:avLst/>
          </a:prstGeom>
        </p:spPr>
        <p:txBody>
          <a:bodyPr anchor="t">
            <a:normAutofit/>
          </a:bodyPr>
          <a:lstStyle>
            <a:lvl1pPr algn="l">
              <a:lnSpc>
                <a:spcPct val="100000"/>
              </a:lnSpc>
              <a:defRPr sz="3600">
                <a:solidFill>
                  <a:srgbClr val="01235B"/>
                </a:solidFill>
                <a:latin typeface="Georgia" panose="02040502050405020303" pitchFamily="18" charset="0"/>
              </a:defRPr>
            </a:lvl1pPr>
          </a:lstStyle>
          <a:p>
            <a:r>
              <a:rPr lang="en-US" dirty="0">
                <a:effectLst/>
              </a:rPr>
              <a:t>Title Lorem Ipsum </a:t>
            </a:r>
            <a:br>
              <a:rPr lang="en-US" dirty="0">
                <a:effectLst/>
              </a:rPr>
            </a:br>
            <a:r>
              <a:rPr lang="en-US" dirty="0">
                <a:effectLst/>
              </a:rPr>
              <a:t>Dolor Sit </a:t>
            </a:r>
            <a:r>
              <a:rPr lang="en-US" dirty="0" err="1">
                <a:effectLst/>
              </a:rPr>
              <a:t>Amet</a:t>
            </a:r>
            <a:endParaRPr lang="en-US" dirty="0"/>
          </a:p>
        </p:txBody>
      </p:sp>
      <p:sp>
        <p:nvSpPr>
          <p:cNvPr id="5" name="Text Placeholder 4">
            <a:extLst>
              <a:ext uri="{FF2B5EF4-FFF2-40B4-BE49-F238E27FC236}">
                <a16:creationId xmlns:a16="http://schemas.microsoft.com/office/drawing/2014/main" id="{E4A5D7C8-D4FE-584F-B0E4-D6741775AF68}"/>
              </a:ext>
            </a:extLst>
          </p:cNvPr>
          <p:cNvSpPr>
            <a:spLocks noGrp="1"/>
          </p:cNvSpPr>
          <p:nvPr>
            <p:ph type="body" sz="quarter" idx="13" hasCustomPrompt="1"/>
          </p:nvPr>
        </p:nvSpPr>
        <p:spPr>
          <a:xfrm>
            <a:off x="790596" y="2908024"/>
            <a:ext cx="5539447" cy="2708744"/>
          </a:xfrm>
          <a:prstGeom prst="rect">
            <a:avLst/>
          </a:prstGeom>
        </p:spPr>
        <p:txBody>
          <a:bodyPr/>
          <a:lstStyle>
            <a:lvl1pPr marL="0" indent="0">
              <a:lnSpc>
                <a:spcPct val="150000"/>
              </a:lnSpc>
              <a:buNone/>
              <a:defRPr sz="1400">
                <a:solidFill>
                  <a:srgbClr val="01235B"/>
                </a:solidFill>
                <a:latin typeface="Georgia" panose="02040502050405020303" pitchFamily="18" charset="0"/>
              </a:defRPr>
            </a:lvl1pPr>
            <a:lvl2pPr marL="457200" indent="0">
              <a:buNone/>
              <a:defRPr sz="1400">
                <a:solidFill>
                  <a:srgbClr val="01235B"/>
                </a:solidFill>
                <a:latin typeface="Georgia" panose="02040502050405020303" pitchFamily="18" charset="0"/>
              </a:defRPr>
            </a:lvl2pPr>
            <a:lvl3pPr marL="914400" indent="0">
              <a:buNone/>
              <a:defRPr sz="1400">
                <a:solidFill>
                  <a:srgbClr val="01235B"/>
                </a:solidFill>
                <a:latin typeface="Georgia" panose="02040502050405020303" pitchFamily="18" charset="0"/>
              </a:defRPr>
            </a:lvl3pPr>
            <a:lvl4pPr marL="1371600" indent="0">
              <a:buNone/>
              <a:defRPr sz="1400">
                <a:solidFill>
                  <a:srgbClr val="01235B"/>
                </a:solidFill>
                <a:latin typeface="Georgia" panose="02040502050405020303" pitchFamily="18" charset="0"/>
              </a:defRPr>
            </a:lvl4pPr>
            <a:lvl5pPr marL="1828800" indent="0">
              <a:buNone/>
              <a:defRPr sz="1400">
                <a:solidFill>
                  <a:srgbClr val="01235B"/>
                </a:solidFill>
                <a:latin typeface="Georgia" panose="02040502050405020303" pitchFamily="18" charset="0"/>
              </a:defRPr>
            </a:lvl5pPr>
          </a:lstStyle>
          <a:p>
            <a:pPr lvl="0"/>
            <a:r>
              <a:rPr lang="en-US" dirty="0"/>
              <a:t>Nunc non </a:t>
            </a:r>
            <a:r>
              <a:rPr lang="en-US" dirty="0" err="1"/>
              <a:t>justo</a:t>
            </a:r>
            <a:r>
              <a:rPr lang="en-US" dirty="0"/>
              <a:t> vitae </a:t>
            </a:r>
            <a:r>
              <a:rPr lang="en-US" dirty="0" err="1"/>
              <a:t>est</a:t>
            </a:r>
            <a:r>
              <a:rPr lang="en-US" dirty="0"/>
              <a:t> </a:t>
            </a:r>
            <a:r>
              <a:rPr lang="en-US" dirty="0" err="1"/>
              <a:t>viverra</a:t>
            </a:r>
            <a:r>
              <a:rPr lang="en-US" dirty="0"/>
              <a:t> </a:t>
            </a:r>
            <a:r>
              <a:rPr lang="en-US" dirty="0" err="1"/>
              <a:t>elementum</a:t>
            </a:r>
            <a:r>
              <a:rPr lang="en-US" dirty="0"/>
              <a:t> a </a:t>
            </a:r>
            <a:r>
              <a:rPr lang="en-US" dirty="0" err="1"/>
              <a:t>finibus</a:t>
            </a:r>
            <a:r>
              <a:rPr lang="en-US" dirty="0"/>
              <a:t> </a:t>
            </a:r>
            <a:r>
              <a:rPr lang="en-US" dirty="0" err="1"/>
              <a:t>neque</a:t>
            </a:r>
            <a:r>
              <a:rPr lang="en-US" dirty="0"/>
              <a:t>. </a:t>
            </a:r>
            <a:r>
              <a:rPr lang="en-US" dirty="0" err="1"/>
              <a:t>Fusce</a:t>
            </a:r>
            <a:r>
              <a:rPr lang="en-US" dirty="0"/>
              <a:t> </a:t>
            </a:r>
            <a:r>
              <a:rPr lang="en-US" dirty="0" err="1"/>
              <a:t>mollis</a:t>
            </a:r>
            <a:r>
              <a:rPr lang="en-US" dirty="0"/>
              <a:t>, ex </a:t>
            </a:r>
            <a:r>
              <a:rPr lang="en-US" dirty="0" err="1"/>
              <a:t>eget</a:t>
            </a:r>
            <a:r>
              <a:rPr lang="en-US" dirty="0"/>
              <a:t> cursus </a:t>
            </a:r>
            <a:r>
              <a:rPr lang="en-US" dirty="0" err="1"/>
              <a:t>viverra</a:t>
            </a:r>
            <a:r>
              <a:rPr lang="en-US" dirty="0"/>
              <a:t>, </a:t>
            </a:r>
            <a:r>
              <a:rPr lang="en-US" dirty="0" err="1"/>
              <a:t>nunc</a:t>
            </a:r>
            <a:r>
              <a:rPr lang="en-US" dirty="0"/>
              <a:t> </a:t>
            </a:r>
            <a:r>
              <a:rPr lang="en-US" dirty="0" err="1"/>
              <a:t>elit</a:t>
            </a:r>
            <a:r>
              <a:rPr lang="en-US" dirty="0"/>
              <a:t> </a:t>
            </a:r>
            <a:r>
              <a:rPr lang="en-US" dirty="0" err="1"/>
              <a:t>placerat</a:t>
            </a:r>
            <a:r>
              <a:rPr lang="en-US" dirty="0"/>
              <a:t> </a:t>
            </a:r>
            <a:r>
              <a:rPr lang="en-US" dirty="0" err="1"/>
              <a:t>purus</a:t>
            </a:r>
            <a:r>
              <a:rPr lang="en-US" dirty="0"/>
              <a:t>, </a:t>
            </a:r>
            <a:r>
              <a:rPr lang="en-US" dirty="0" err="1"/>
              <a:t>nec</a:t>
            </a:r>
            <a:r>
              <a:rPr lang="en-US" dirty="0"/>
              <a:t> </a:t>
            </a:r>
            <a:r>
              <a:rPr lang="en-US" dirty="0" err="1"/>
              <a:t>rhoncus</a:t>
            </a:r>
            <a:r>
              <a:rPr lang="en-US" dirty="0"/>
              <a:t> </a:t>
            </a:r>
            <a:r>
              <a:rPr lang="en-US" dirty="0" err="1"/>
              <a:t>tortor</a:t>
            </a:r>
            <a:r>
              <a:rPr lang="en-US" dirty="0"/>
              <a:t> </a:t>
            </a:r>
            <a:r>
              <a:rPr lang="en-US" dirty="0" err="1"/>
              <a:t>nunc</a:t>
            </a:r>
            <a:r>
              <a:rPr lang="en-US" dirty="0"/>
              <a:t> </a:t>
            </a:r>
            <a:r>
              <a:rPr lang="en-US" dirty="0" err="1"/>
              <a:t>eu</a:t>
            </a:r>
            <a:r>
              <a:rPr lang="en-US" dirty="0"/>
              <a:t> </a:t>
            </a:r>
            <a:r>
              <a:rPr lang="en-US" dirty="0" err="1"/>
              <a:t>sapien</a:t>
            </a:r>
            <a:r>
              <a:rPr lang="en-US" dirty="0"/>
              <a:t>. Integer vitae eros vel </a:t>
            </a:r>
            <a:r>
              <a:rPr lang="en-US" dirty="0" err="1"/>
              <a:t>orci</a:t>
            </a:r>
            <a:r>
              <a:rPr lang="en-US" dirty="0"/>
              <a:t> </a:t>
            </a:r>
            <a:r>
              <a:rPr lang="en-US" dirty="0" err="1"/>
              <a:t>porttitor</a:t>
            </a:r>
            <a:r>
              <a:rPr lang="en-US" dirty="0"/>
              <a:t> maximus at </a:t>
            </a:r>
            <a:r>
              <a:rPr lang="en-US" dirty="0" err="1"/>
              <a:t>eu</a:t>
            </a:r>
            <a:r>
              <a:rPr lang="en-US" dirty="0"/>
              <a:t> </a:t>
            </a:r>
            <a:r>
              <a:rPr lang="en-US" dirty="0" err="1"/>
              <a:t>mauris</a:t>
            </a:r>
            <a:r>
              <a:rPr lang="en-US" dirty="0"/>
              <a:t>. Proin </a:t>
            </a:r>
            <a:r>
              <a:rPr lang="en-US" dirty="0" err="1"/>
              <a:t>tempor</a:t>
            </a:r>
            <a:r>
              <a:rPr lang="en-US" dirty="0"/>
              <a:t> </a:t>
            </a:r>
            <a:r>
              <a:rPr lang="en-US" dirty="0" err="1"/>
              <a:t>mauris</a:t>
            </a:r>
            <a:r>
              <a:rPr lang="en-US" dirty="0"/>
              <a:t> non fermentum </a:t>
            </a:r>
            <a:r>
              <a:rPr lang="en-US" dirty="0" err="1"/>
              <a:t>tempor</a:t>
            </a:r>
            <a:r>
              <a:rPr lang="en-US" dirty="0"/>
              <a:t>. Integer vitae eros vel. Integer vita. Integer vitae eros vel. </a:t>
            </a:r>
            <a:r>
              <a:rPr lang="en-US" dirty="0" err="1"/>
              <a:t>usce</a:t>
            </a:r>
            <a:r>
              <a:rPr lang="en-US" dirty="0"/>
              <a:t> </a:t>
            </a:r>
            <a:r>
              <a:rPr lang="en-US" dirty="0" err="1"/>
              <a:t>mollis</a:t>
            </a:r>
            <a:r>
              <a:rPr lang="en-US" dirty="0"/>
              <a:t>, ex </a:t>
            </a:r>
            <a:r>
              <a:rPr lang="en-US" dirty="0" err="1"/>
              <a:t>eget</a:t>
            </a:r>
            <a:r>
              <a:rPr lang="en-US" dirty="0"/>
              <a:t> cursus </a:t>
            </a:r>
            <a:r>
              <a:rPr lang="en-US" dirty="0" err="1"/>
              <a:t>viverra</a:t>
            </a:r>
            <a:r>
              <a:rPr lang="en-US" dirty="0"/>
              <a:t>, </a:t>
            </a:r>
            <a:r>
              <a:rPr lang="en-US" dirty="0" err="1"/>
              <a:t>nunc</a:t>
            </a:r>
            <a:r>
              <a:rPr lang="en-US" dirty="0"/>
              <a:t> </a:t>
            </a:r>
            <a:r>
              <a:rPr lang="en-US" dirty="0" err="1"/>
              <a:t>elit</a:t>
            </a:r>
            <a:r>
              <a:rPr lang="en-US" dirty="0"/>
              <a:t> </a:t>
            </a:r>
            <a:r>
              <a:rPr lang="en-US" dirty="0" err="1"/>
              <a:t>placerat</a:t>
            </a:r>
            <a:r>
              <a:rPr lang="en-US" dirty="0"/>
              <a:t> </a:t>
            </a:r>
            <a:r>
              <a:rPr lang="en-US" dirty="0" err="1"/>
              <a:t>purus</a:t>
            </a:r>
            <a:r>
              <a:rPr lang="en-US" dirty="0"/>
              <a:t>, </a:t>
            </a:r>
            <a:r>
              <a:rPr lang="en-US" dirty="0" err="1"/>
              <a:t>nec</a:t>
            </a:r>
            <a:r>
              <a:rPr lang="en-US" dirty="0"/>
              <a:t> </a:t>
            </a:r>
            <a:r>
              <a:rPr lang="en-US" dirty="0" err="1"/>
              <a:t>rhoncus</a:t>
            </a:r>
            <a:r>
              <a:rPr lang="en-US" dirty="0"/>
              <a:t> </a:t>
            </a:r>
            <a:r>
              <a:rPr lang="en-US" dirty="0" err="1"/>
              <a:t>tortor</a:t>
            </a:r>
            <a:r>
              <a:rPr lang="en-US" dirty="0"/>
              <a:t> </a:t>
            </a:r>
            <a:r>
              <a:rPr lang="en-US" dirty="0" err="1"/>
              <a:t>nunc</a:t>
            </a:r>
            <a:r>
              <a:rPr lang="en-US" dirty="0"/>
              <a:t> </a:t>
            </a:r>
            <a:r>
              <a:rPr lang="en-US" dirty="0" err="1"/>
              <a:t>eu</a:t>
            </a:r>
            <a:r>
              <a:rPr lang="en-US" dirty="0"/>
              <a:t> </a:t>
            </a:r>
            <a:r>
              <a:rPr lang="en-US" dirty="0" err="1"/>
              <a:t>sapien</a:t>
            </a:r>
            <a:r>
              <a:rPr lang="en-US" dirty="0"/>
              <a:t>. Nunc non </a:t>
            </a:r>
            <a:r>
              <a:rPr lang="en-US" dirty="0" err="1"/>
              <a:t>justo</a:t>
            </a:r>
            <a:r>
              <a:rPr lang="en-US" dirty="0"/>
              <a:t> vitae </a:t>
            </a:r>
            <a:r>
              <a:rPr lang="en-US" dirty="0" err="1"/>
              <a:t>est</a:t>
            </a:r>
            <a:r>
              <a:rPr lang="en-US" dirty="0"/>
              <a:t> </a:t>
            </a:r>
            <a:r>
              <a:rPr lang="en-US" dirty="0" err="1"/>
              <a:t>viverra</a:t>
            </a:r>
            <a:r>
              <a:rPr lang="en-US" dirty="0"/>
              <a:t> element.</a:t>
            </a:r>
          </a:p>
        </p:txBody>
      </p:sp>
      <p:sp>
        <p:nvSpPr>
          <p:cNvPr id="9" name="Text Placeholder 8">
            <a:extLst>
              <a:ext uri="{FF2B5EF4-FFF2-40B4-BE49-F238E27FC236}">
                <a16:creationId xmlns:a16="http://schemas.microsoft.com/office/drawing/2014/main" id="{275F1A50-4BF5-1D4C-8BBC-399FCF7AC931}"/>
              </a:ext>
            </a:extLst>
          </p:cNvPr>
          <p:cNvSpPr>
            <a:spLocks noGrp="1"/>
          </p:cNvSpPr>
          <p:nvPr>
            <p:ph type="body" sz="quarter" idx="14" hasCustomPrompt="1"/>
          </p:nvPr>
        </p:nvSpPr>
        <p:spPr>
          <a:xfrm>
            <a:off x="798513" y="1153294"/>
            <a:ext cx="1705201" cy="276225"/>
          </a:xfrm>
          <a:prstGeom prst="rect">
            <a:avLst/>
          </a:prstGeom>
        </p:spPr>
        <p:txBody>
          <a:bodyPr/>
          <a:lstStyle>
            <a:lvl1pPr marL="0" indent="0">
              <a:buNone/>
              <a:defRPr sz="1200" b="0" i="0">
                <a:solidFill>
                  <a:srgbClr val="8D634D"/>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1200" b="0" i="0">
                <a:solidFill>
                  <a:srgbClr val="8D634D"/>
                </a:solidFill>
                <a:latin typeface="Decimal Medium" panose="02000600000000000000" pitchFamily="2" charset="0"/>
                <a:cs typeface="Decimal Medium" panose="02000600000000000000" pitchFamily="2" charset="0"/>
              </a:defRPr>
            </a:lvl2pPr>
            <a:lvl3pPr marL="914400" indent="0">
              <a:buNone/>
              <a:defRPr sz="1200" b="0" i="0">
                <a:solidFill>
                  <a:srgbClr val="8D634D"/>
                </a:solidFill>
                <a:latin typeface="Decimal Medium" panose="02000600000000000000" pitchFamily="2" charset="0"/>
                <a:cs typeface="Decimal Medium" panose="02000600000000000000" pitchFamily="2" charset="0"/>
              </a:defRPr>
            </a:lvl3pPr>
            <a:lvl4pPr marL="1371600" indent="0">
              <a:buNone/>
              <a:defRPr sz="1200" b="0" i="0">
                <a:solidFill>
                  <a:srgbClr val="8D634D"/>
                </a:solidFill>
                <a:latin typeface="Decimal Medium" panose="02000600000000000000" pitchFamily="2" charset="0"/>
                <a:cs typeface="Decimal Medium" panose="02000600000000000000" pitchFamily="2" charset="0"/>
              </a:defRPr>
            </a:lvl4pPr>
            <a:lvl5pPr marL="1828800" indent="0">
              <a:buNone/>
              <a:defRPr sz="1200" b="0" i="0">
                <a:solidFill>
                  <a:srgbClr val="8D634D"/>
                </a:solidFill>
                <a:latin typeface="Decimal Medium" panose="02000600000000000000" pitchFamily="2" charset="0"/>
                <a:cs typeface="Decimal Medium" panose="02000600000000000000" pitchFamily="2" charset="0"/>
              </a:defRPr>
            </a:lvl5pPr>
          </a:lstStyle>
          <a:p>
            <a:pPr lvl="0"/>
            <a:r>
              <a:rPr lang="en-US" dirty="0"/>
              <a:t>SUBTITLE HERE</a:t>
            </a:r>
          </a:p>
        </p:txBody>
      </p:sp>
      <p:sp>
        <p:nvSpPr>
          <p:cNvPr id="17" name="Picture Placeholder 13">
            <a:extLst>
              <a:ext uri="{FF2B5EF4-FFF2-40B4-BE49-F238E27FC236}">
                <a16:creationId xmlns:a16="http://schemas.microsoft.com/office/drawing/2014/main" id="{6CB19FA3-0503-AC40-B058-EC8639473523}"/>
              </a:ext>
            </a:extLst>
          </p:cNvPr>
          <p:cNvSpPr>
            <a:spLocks noGrp="1"/>
          </p:cNvSpPr>
          <p:nvPr>
            <p:ph type="pic" sz="quarter" idx="15"/>
          </p:nvPr>
        </p:nvSpPr>
        <p:spPr>
          <a:xfrm>
            <a:off x="6601859" y="342761"/>
            <a:ext cx="5255180" cy="5342077"/>
          </a:xfrm>
          <a:prstGeom prst="rect">
            <a:avLst/>
          </a:prstGeom>
        </p:spPr>
        <p:txBody>
          <a:bodyPr/>
          <a:lstStyle/>
          <a:p>
            <a:endParaRPr lang="en-US" dirty="0"/>
          </a:p>
        </p:txBody>
      </p:sp>
      <p:sp>
        <p:nvSpPr>
          <p:cNvPr id="11" name="Slide Number Placeholder 5">
            <a:extLst>
              <a:ext uri="{FF2B5EF4-FFF2-40B4-BE49-F238E27FC236}">
                <a16:creationId xmlns:a16="http://schemas.microsoft.com/office/drawing/2014/main" id="{7F229903-9615-4A42-B6AF-1EF47960DC00}"/>
              </a:ext>
            </a:extLst>
          </p:cNvPr>
          <p:cNvSpPr>
            <a:spLocks noGrp="1"/>
          </p:cNvSpPr>
          <p:nvPr>
            <p:ph type="sldNum" sz="quarter" idx="4"/>
          </p:nvPr>
        </p:nvSpPr>
        <p:spPr>
          <a:xfrm>
            <a:off x="9121140" y="6226810"/>
            <a:ext cx="2743200" cy="365125"/>
          </a:xfrm>
          <a:prstGeom prst="rect">
            <a:avLst/>
          </a:prstGeom>
        </p:spPr>
        <p:txBody>
          <a:bodyPr vert="horz" lIns="91440" tIns="45720" rIns="91440" bIns="45720" rtlCol="0" anchor="ctr"/>
          <a:lstStyle>
            <a:lvl1pPr algn="r">
              <a:defRPr sz="800" b="0" i="0">
                <a:solidFill>
                  <a:srgbClr val="FFFFFF"/>
                </a:solidFill>
                <a:latin typeface="Arial" panose="020B0604020202020204" pitchFamily="34" charset="0"/>
                <a:cs typeface="Arial" panose="020B0604020202020204" pitchFamily="34" charset="0"/>
              </a:defRPr>
            </a:lvl1pPr>
          </a:lstStyle>
          <a:p>
            <a:fld id="{168939C9-AC64-B240-A8FE-6EE68C639854}" type="slidenum">
              <a:rPr lang="en-US" smtClean="0"/>
              <a:pPr/>
              <a:t>‹#›</a:t>
            </a:fld>
            <a:endParaRPr lang="en-US" dirty="0"/>
          </a:p>
        </p:txBody>
      </p:sp>
      <p:sp>
        <p:nvSpPr>
          <p:cNvPr id="12" name="Footer Placeholder 3">
            <a:extLst>
              <a:ext uri="{FF2B5EF4-FFF2-40B4-BE49-F238E27FC236}">
                <a16:creationId xmlns:a16="http://schemas.microsoft.com/office/drawing/2014/main" id="{F263462B-AF9C-2841-9A4E-4B89C0028061}"/>
              </a:ext>
            </a:extLst>
          </p:cNvPr>
          <p:cNvSpPr>
            <a:spLocks noGrp="1"/>
          </p:cNvSpPr>
          <p:nvPr>
            <p:ph type="ftr" sz="quarter" idx="3"/>
          </p:nvPr>
        </p:nvSpPr>
        <p:spPr>
          <a:xfrm>
            <a:off x="1156241" y="6226810"/>
            <a:ext cx="4114800" cy="365125"/>
          </a:xfrm>
          <a:prstGeom prst="rect">
            <a:avLst/>
          </a:prstGeom>
        </p:spPr>
        <p:txBody>
          <a:bodyPr vert="horz" lIns="91440" tIns="45720" rIns="91440" bIns="45720" rtlCol="0" anchor="ctr"/>
          <a:lstStyle>
            <a:lvl1pPr algn="l">
              <a:defRPr sz="800" b="0" i="0">
                <a:solidFill>
                  <a:schemeClr val="bg1"/>
                </a:solidFill>
                <a:latin typeface="Arial" panose="020B0604020202020204" pitchFamily="34" charset="0"/>
                <a:cs typeface="Arial" panose="020B0604020202020204" pitchFamily="34" charset="0"/>
              </a:defRPr>
            </a:lvl1pPr>
          </a:lstStyle>
          <a:p>
            <a:r>
              <a:rPr lang="en-US"/>
              <a:t>Insert footer information as needed</a:t>
            </a:r>
            <a:endParaRPr lang="en-US" dirty="0"/>
          </a:p>
        </p:txBody>
      </p:sp>
      <p:pic>
        <p:nvPicPr>
          <p:cNvPr id="18" name="Picture 17">
            <a:extLst>
              <a:ext uri="{FF2B5EF4-FFF2-40B4-BE49-F238E27FC236}">
                <a16:creationId xmlns:a16="http://schemas.microsoft.com/office/drawing/2014/main" id="{94D5D9CA-D6E4-E247-A883-D0C7EA6F4257}"/>
              </a:ext>
            </a:extLst>
          </p:cNvPr>
          <p:cNvPicPr>
            <a:picLocks noChangeAspect="1"/>
          </p:cNvPicPr>
          <p:nvPr userDrawn="1"/>
        </p:nvPicPr>
        <p:blipFill>
          <a:blip r:embed="rId4"/>
          <a:stretch>
            <a:fillRect/>
          </a:stretch>
        </p:blipFill>
        <p:spPr>
          <a:xfrm>
            <a:off x="264751" y="6152758"/>
            <a:ext cx="657170" cy="467471"/>
          </a:xfrm>
          <a:prstGeom prst="rect">
            <a:avLst/>
          </a:prstGeom>
        </p:spPr>
      </p:pic>
    </p:spTree>
    <p:extLst>
      <p:ext uri="{BB962C8B-B14F-4D97-AF65-F5344CB8AC3E}">
        <p14:creationId xmlns:p14="http://schemas.microsoft.com/office/powerpoint/2010/main" val="2699547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614A19-5ADC-EF4F-8B87-839B3A99F1D5}"/>
              </a:ext>
            </a:extLst>
          </p:cNvPr>
          <p:cNvPicPr>
            <a:picLocks noChangeAspect="1"/>
          </p:cNvPicPr>
          <p:nvPr userDrawn="1"/>
        </p:nvPicPr>
        <p:blipFill>
          <a:blip r:embed="rId2"/>
          <a:srcRect/>
          <a:stretch/>
        </p:blipFill>
        <p:spPr>
          <a:xfrm>
            <a:off x="0" y="0"/>
            <a:ext cx="12192000" cy="6858000"/>
          </a:xfrm>
          <a:prstGeom prst="rect">
            <a:avLst/>
          </a:prstGeom>
        </p:spPr>
      </p:pic>
      <p:pic>
        <p:nvPicPr>
          <p:cNvPr id="15" name="Picture 14" descr="A picture containing diagram&#10;&#10;Description automatically generated">
            <a:extLst>
              <a:ext uri="{FF2B5EF4-FFF2-40B4-BE49-F238E27FC236}">
                <a16:creationId xmlns:a16="http://schemas.microsoft.com/office/drawing/2014/main" id="{6D9A52C1-92DE-104E-9152-39958FE65BC8}"/>
              </a:ext>
            </a:extLst>
          </p:cNvPr>
          <p:cNvPicPr>
            <a:picLocks noChangeAspect="1"/>
          </p:cNvPicPr>
          <p:nvPr userDrawn="1"/>
        </p:nvPicPr>
        <p:blipFill>
          <a:blip r:embed="rId3"/>
          <a:stretch>
            <a:fillRect/>
          </a:stretch>
        </p:blipFill>
        <p:spPr>
          <a:xfrm>
            <a:off x="5271041" y="1241232"/>
            <a:ext cx="1649918" cy="1161288"/>
          </a:xfrm>
          <a:prstGeom prst="rect">
            <a:avLst/>
          </a:prstGeom>
        </p:spPr>
      </p:pic>
      <p:sp>
        <p:nvSpPr>
          <p:cNvPr id="16" name="Title 1">
            <a:extLst>
              <a:ext uri="{FF2B5EF4-FFF2-40B4-BE49-F238E27FC236}">
                <a16:creationId xmlns:a16="http://schemas.microsoft.com/office/drawing/2014/main" id="{16B1C267-139E-064D-B20A-78F4C1EB1FB4}"/>
              </a:ext>
            </a:extLst>
          </p:cNvPr>
          <p:cNvSpPr>
            <a:spLocks noGrp="1"/>
          </p:cNvSpPr>
          <p:nvPr>
            <p:ph type="ctrTitle" hasCustomPrompt="1"/>
          </p:nvPr>
        </p:nvSpPr>
        <p:spPr>
          <a:xfrm>
            <a:off x="797853" y="1447662"/>
            <a:ext cx="2097747" cy="3022738"/>
          </a:xfrm>
          <a:prstGeom prst="rect">
            <a:avLst/>
          </a:prstGeom>
        </p:spPr>
        <p:txBody>
          <a:bodyPr anchor="t">
            <a:normAutofit/>
          </a:bodyPr>
          <a:lstStyle>
            <a:lvl1pPr algn="l">
              <a:lnSpc>
                <a:spcPct val="100000"/>
              </a:lnSpc>
              <a:defRPr sz="3600">
                <a:solidFill>
                  <a:srgbClr val="01235B"/>
                </a:solidFill>
                <a:latin typeface="Georgia" panose="02040502050405020303" pitchFamily="18" charset="0"/>
              </a:defRPr>
            </a:lvl1pPr>
          </a:lstStyle>
          <a:p>
            <a:r>
              <a:rPr lang="en-US" dirty="0">
                <a:effectLst/>
              </a:rPr>
              <a:t>Title</a:t>
            </a:r>
            <a:br>
              <a:rPr lang="en-US" dirty="0">
                <a:effectLst/>
              </a:rPr>
            </a:br>
            <a:r>
              <a:rPr lang="en-US" dirty="0">
                <a:effectLst/>
              </a:rPr>
              <a:t>Lorem</a:t>
            </a:r>
            <a:br>
              <a:rPr lang="en-US" dirty="0">
                <a:effectLst/>
              </a:rPr>
            </a:br>
            <a:r>
              <a:rPr lang="en-US" dirty="0">
                <a:effectLst/>
              </a:rPr>
              <a:t>Ipsum</a:t>
            </a:r>
            <a:br>
              <a:rPr lang="en-US" dirty="0">
                <a:effectLst/>
              </a:rPr>
            </a:br>
            <a:r>
              <a:rPr lang="en-US" dirty="0">
                <a:effectLst/>
              </a:rPr>
              <a:t>Dolor</a:t>
            </a:r>
            <a:br>
              <a:rPr lang="en-US" dirty="0">
                <a:effectLst/>
              </a:rPr>
            </a:br>
            <a:r>
              <a:rPr lang="en-US" dirty="0">
                <a:effectLst/>
              </a:rPr>
              <a:t>Sit </a:t>
            </a:r>
            <a:r>
              <a:rPr lang="en-US" dirty="0" err="1">
                <a:effectLst/>
              </a:rPr>
              <a:t>Amet</a:t>
            </a:r>
            <a:endParaRPr lang="en-US" dirty="0"/>
          </a:p>
        </p:txBody>
      </p:sp>
      <p:sp>
        <p:nvSpPr>
          <p:cNvPr id="11" name="Text Placeholder 8">
            <a:extLst>
              <a:ext uri="{FF2B5EF4-FFF2-40B4-BE49-F238E27FC236}">
                <a16:creationId xmlns:a16="http://schemas.microsoft.com/office/drawing/2014/main" id="{E9145E23-266C-364D-B2C0-6A6C4644E80C}"/>
              </a:ext>
            </a:extLst>
          </p:cNvPr>
          <p:cNvSpPr>
            <a:spLocks noGrp="1"/>
          </p:cNvSpPr>
          <p:nvPr>
            <p:ph type="body" sz="quarter" idx="14" hasCustomPrompt="1"/>
          </p:nvPr>
        </p:nvSpPr>
        <p:spPr>
          <a:xfrm>
            <a:off x="798513" y="1153294"/>
            <a:ext cx="1705201" cy="276225"/>
          </a:xfrm>
          <a:prstGeom prst="rect">
            <a:avLst/>
          </a:prstGeom>
        </p:spPr>
        <p:txBody>
          <a:bodyPr/>
          <a:lstStyle>
            <a:lvl1pPr marL="0" indent="0">
              <a:buNone/>
              <a:defRPr sz="1200" b="0" i="0">
                <a:solidFill>
                  <a:srgbClr val="8D634D"/>
                </a:solidFill>
                <a:latin typeface="Arial" panose="020B0604020202020204" pitchFamily="34" charset="0"/>
                <a:cs typeface="Arial" panose="020B0604020202020204" pitchFamily="34" charset="0"/>
              </a:defRPr>
            </a:lvl1pPr>
            <a:lvl2pPr marL="457200" indent="0">
              <a:buNone/>
              <a:defRPr sz="1200" b="0" i="0">
                <a:solidFill>
                  <a:srgbClr val="8D634D"/>
                </a:solidFill>
                <a:latin typeface="Decimal Medium" panose="02000600000000000000" pitchFamily="2" charset="0"/>
                <a:cs typeface="Decimal Medium" panose="02000600000000000000" pitchFamily="2" charset="0"/>
              </a:defRPr>
            </a:lvl2pPr>
            <a:lvl3pPr marL="914400" indent="0">
              <a:buNone/>
              <a:defRPr sz="1200" b="0" i="0">
                <a:solidFill>
                  <a:srgbClr val="8D634D"/>
                </a:solidFill>
                <a:latin typeface="Decimal Medium" panose="02000600000000000000" pitchFamily="2" charset="0"/>
                <a:cs typeface="Decimal Medium" panose="02000600000000000000" pitchFamily="2" charset="0"/>
              </a:defRPr>
            </a:lvl3pPr>
            <a:lvl4pPr marL="1371600" indent="0">
              <a:buNone/>
              <a:defRPr sz="1200" b="0" i="0">
                <a:solidFill>
                  <a:srgbClr val="8D634D"/>
                </a:solidFill>
                <a:latin typeface="Decimal Medium" panose="02000600000000000000" pitchFamily="2" charset="0"/>
                <a:cs typeface="Decimal Medium" panose="02000600000000000000" pitchFamily="2" charset="0"/>
              </a:defRPr>
            </a:lvl4pPr>
            <a:lvl5pPr marL="1828800" indent="0">
              <a:buNone/>
              <a:defRPr sz="1200" b="0" i="0">
                <a:solidFill>
                  <a:srgbClr val="8D634D"/>
                </a:solidFill>
                <a:latin typeface="Decimal Medium" panose="02000600000000000000" pitchFamily="2" charset="0"/>
                <a:cs typeface="Decimal Medium" panose="02000600000000000000" pitchFamily="2" charset="0"/>
              </a:defRPr>
            </a:lvl5pPr>
          </a:lstStyle>
          <a:p>
            <a:pPr lvl="0"/>
            <a:r>
              <a:rPr lang="en-US" dirty="0"/>
              <a:t>SUBTITLE HERE</a:t>
            </a:r>
          </a:p>
        </p:txBody>
      </p:sp>
      <p:sp>
        <p:nvSpPr>
          <p:cNvPr id="20" name="Text Placeholder 4">
            <a:extLst>
              <a:ext uri="{FF2B5EF4-FFF2-40B4-BE49-F238E27FC236}">
                <a16:creationId xmlns:a16="http://schemas.microsoft.com/office/drawing/2014/main" id="{C7ED89EE-B490-F54A-9A0B-467A482863D6}"/>
              </a:ext>
            </a:extLst>
          </p:cNvPr>
          <p:cNvSpPr>
            <a:spLocks noGrp="1"/>
          </p:cNvSpPr>
          <p:nvPr>
            <p:ph type="body" sz="quarter" idx="13" hasCustomPrompt="1"/>
          </p:nvPr>
        </p:nvSpPr>
        <p:spPr>
          <a:xfrm>
            <a:off x="3994687" y="1294110"/>
            <a:ext cx="3924948" cy="3727342"/>
          </a:xfrm>
          <a:prstGeom prst="rect">
            <a:avLst/>
          </a:prstGeom>
        </p:spPr>
        <p:txBody>
          <a:bodyPr/>
          <a:lstStyle>
            <a:lvl1pPr marL="0" indent="0">
              <a:lnSpc>
                <a:spcPct val="150000"/>
              </a:lnSpc>
              <a:buNone/>
              <a:defRPr sz="1400">
                <a:solidFill>
                  <a:srgbClr val="01235B"/>
                </a:solidFill>
                <a:latin typeface="Georgia" panose="02040502050405020303" pitchFamily="18" charset="0"/>
              </a:defRPr>
            </a:lvl1pPr>
            <a:lvl2pPr marL="457200" indent="0">
              <a:buNone/>
              <a:defRPr sz="1400">
                <a:solidFill>
                  <a:srgbClr val="01235B"/>
                </a:solidFill>
                <a:latin typeface="Georgia" panose="02040502050405020303" pitchFamily="18" charset="0"/>
              </a:defRPr>
            </a:lvl2pPr>
            <a:lvl3pPr marL="914400" indent="0">
              <a:buNone/>
              <a:defRPr sz="1400">
                <a:solidFill>
                  <a:srgbClr val="01235B"/>
                </a:solidFill>
                <a:latin typeface="Georgia" panose="02040502050405020303" pitchFamily="18" charset="0"/>
              </a:defRPr>
            </a:lvl3pPr>
            <a:lvl4pPr marL="1371600" indent="0">
              <a:buNone/>
              <a:defRPr sz="1400">
                <a:solidFill>
                  <a:srgbClr val="01235B"/>
                </a:solidFill>
                <a:latin typeface="Georgia" panose="02040502050405020303" pitchFamily="18" charset="0"/>
              </a:defRPr>
            </a:lvl4pPr>
            <a:lvl5pPr marL="1828800" indent="0">
              <a:buNone/>
              <a:defRPr sz="1400">
                <a:solidFill>
                  <a:srgbClr val="01235B"/>
                </a:solidFill>
                <a:latin typeface="Georgia" panose="02040502050405020303" pitchFamily="18" charset="0"/>
              </a:defRPr>
            </a:lvl5pPr>
          </a:lstStyle>
          <a:p>
            <a:pPr lvl="0"/>
            <a:r>
              <a:rPr lang="en-US" dirty="0"/>
              <a:t>Nunc non </a:t>
            </a:r>
            <a:r>
              <a:rPr lang="en-US" dirty="0" err="1"/>
              <a:t>justo</a:t>
            </a:r>
            <a:r>
              <a:rPr lang="en-US" dirty="0"/>
              <a:t> vitae </a:t>
            </a:r>
            <a:r>
              <a:rPr lang="en-US" dirty="0" err="1"/>
              <a:t>est</a:t>
            </a:r>
            <a:r>
              <a:rPr lang="en-US" dirty="0"/>
              <a:t> </a:t>
            </a:r>
            <a:r>
              <a:rPr lang="en-US" dirty="0" err="1"/>
              <a:t>viverra</a:t>
            </a:r>
            <a:r>
              <a:rPr lang="en-US" dirty="0"/>
              <a:t> </a:t>
            </a:r>
            <a:r>
              <a:rPr lang="en-US" dirty="0" err="1"/>
              <a:t>elementum</a:t>
            </a:r>
            <a:r>
              <a:rPr lang="en-US" dirty="0"/>
              <a:t> a </a:t>
            </a:r>
            <a:r>
              <a:rPr lang="en-US" dirty="0" err="1"/>
              <a:t>finibus</a:t>
            </a:r>
            <a:r>
              <a:rPr lang="en-US" dirty="0"/>
              <a:t> </a:t>
            </a:r>
            <a:r>
              <a:rPr lang="en-US" dirty="0" err="1"/>
              <a:t>neque</a:t>
            </a:r>
            <a:r>
              <a:rPr lang="en-US" dirty="0"/>
              <a:t>. </a:t>
            </a:r>
            <a:r>
              <a:rPr lang="en-US" dirty="0" err="1"/>
              <a:t>Fusce</a:t>
            </a:r>
            <a:r>
              <a:rPr lang="en-US" dirty="0"/>
              <a:t> </a:t>
            </a:r>
            <a:r>
              <a:rPr lang="en-US" dirty="0" err="1"/>
              <a:t>mollis</a:t>
            </a:r>
            <a:r>
              <a:rPr lang="en-US" dirty="0"/>
              <a:t>, ex </a:t>
            </a:r>
            <a:r>
              <a:rPr lang="en-US" dirty="0" err="1"/>
              <a:t>eget</a:t>
            </a:r>
            <a:r>
              <a:rPr lang="en-US" dirty="0"/>
              <a:t> cursus </a:t>
            </a:r>
            <a:r>
              <a:rPr lang="en-US" dirty="0" err="1"/>
              <a:t>viverra</a:t>
            </a:r>
            <a:r>
              <a:rPr lang="en-US" dirty="0"/>
              <a:t>, </a:t>
            </a:r>
            <a:r>
              <a:rPr lang="en-US" dirty="0" err="1"/>
              <a:t>nunc</a:t>
            </a:r>
            <a:r>
              <a:rPr lang="en-US" dirty="0"/>
              <a:t> </a:t>
            </a:r>
            <a:r>
              <a:rPr lang="en-US" dirty="0" err="1"/>
              <a:t>elit</a:t>
            </a:r>
            <a:r>
              <a:rPr lang="en-US" dirty="0"/>
              <a:t> </a:t>
            </a:r>
            <a:r>
              <a:rPr lang="en-US" dirty="0" err="1"/>
              <a:t>placerat</a:t>
            </a:r>
            <a:r>
              <a:rPr lang="en-US" dirty="0"/>
              <a:t> </a:t>
            </a:r>
            <a:r>
              <a:rPr lang="en-US" dirty="0" err="1"/>
              <a:t>purus</a:t>
            </a:r>
            <a:r>
              <a:rPr lang="en-US" dirty="0"/>
              <a:t>, </a:t>
            </a:r>
            <a:r>
              <a:rPr lang="en-US" dirty="0" err="1"/>
              <a:t>nec</a:t>
            </a:r>
            <a:r>
              <a:rPr lang="en-US" dirty="0"/>
              <a:t> </a:t>
            </a:r>
            <a:r>
              <a:rPr lang="en-US" dirty="0" err="1"/>
              <a:t>rhoncus</a:t>
            </a:r>
            <a:r>
              <a:rPr lang="en-US" dirty="0"/>
              <a:t> </a:t>
            </a:r>
            <a:r>
              <a:rPr lang="en-US" dirty="0" err="1"/>
              <a:t>tortor</a:t>
            </a:r>
            <a:r>
              <a:rPr lang="en-US" dirty="0"/>
              <a:t> </a:t>
            </a:r>
            <a:r>
              <a:rPr lang="en-US" dirty="0" err="1"/>
              <a:t>nunc</a:t>
            </a:r>
            <a:r>
              <a:rPr lang="en-US" dirty="0"/>
              <a:t> </a:t>
            </a:r>
            <a:r>
              <a:rPr lang="en-US" dirty="0" err="1"/>
              <a:t>eu</a:t>
            </a:r>
            <a:r>
              <a:rPr lang="en-US" dirty="0"/>
              <a:t> </a:t>
            </a:r>
            <a:r>
              <a:rPr lang="en-US" dirty="0" err="1"/>
              <a:t>sapien</a:t>
            </a:r>
            <a:r>
              <a:rPr lang="en-US" dirty="0"/>
              <a:t>. Integer vitae eros vel </a:t>
            </a:r>
            <a:r>
              <a:rPr lang="en-US" dirty="0" err="1"/>
              <a:t>orci</a:t>
            </a:r>
            <a:r>
              <a:rPr lang="en-US" dirty="0"/>
              <a:t> </a:t>
            </a:r>
            <a:r>
              <a:rPr lang="en-US" dirty="0" err="1"/>
              <a:t>porttitor</a:t>
            </a:r>
            <a:r>
              <a:rPr lang="en-US" dirty="0"/>
              <a:t> maximus at </a:t>
            </a:r>
            <a:r>
              <a:rPr lang="en-US" dirty="0" err="1"/>
              <a:t>eu</a:t>
            </a:r>
            <a:r>
              <a:rPr lang="en-US" dirty="0"/>
              <a:t> </a:t>
            </a:r>
            <a:r>
              <a:rPr lang="en-US" dirty="0" err="1"/>
              <a:t>mauris</a:t>
            </a:r>
            <a:r>
              <a:rPr lang="en-US" dirty="0"/>
              <a:t>. Proin </a:t>
            </a:r>
            <a:r>
              <a:rPr lang="en-US" dirty="0" err="1"/>
              <a:t>tempor</a:t>
            </a:r>
            <a:r>
              <a:rPr lang="en-US" dirty="0"/>
              <a:t> </a:t>
            </a:r>
            <a:r>
              <a:rPr lang="en-US" dirty="0" err="1"/>
              <a:t>mauris</a:t>
            </a:r>
            <a:r>
              <a:rPr lang="en-US" dirty="0"/>
              <a:t> non fermentum </a:t>
            </a:r>
            <a:r>
              <a:rPr lang="en-US" dirty="0" err="1"/>
              <a:t>tempor</a:t>
            </a:r>
            <a:r>
              <a:rPr lang="en-US" dirty="0"/>
              <a:t>. Integer vitae eros vel. Integer vita. Integer vitae eros vel. </a:t>
            </a:r>
            <a:r>
              <a:rPr lang="en-US" dirty="0" err="1"/>
              <a:t>usce</a:t>
            </a:r>
            <a:r>
              <a:rPr lang="en-US" dirty="0"/>
              <a:t> </a:t>
            </a:r>
            <a:r>
              <a:rPr lang="en-US" dirty="0" err="1"/>
              <a:t>mollis</a:t>
            </a:r>
            <a:r>
              <a:rPr lang="en-US" dirty="0"/>
              <a:t>, ex </a:t>
            </a:r>
            <a:r>
              <a:rPr lang="en-US" dirty="0" err="1"/>
              <a:t>eget</a:t>
            </a:r>
            <a:r>
              <a:rPr lang="en-US" dirty="0"/>
              <a:t> cursus </a:t>
            </a:r>
            <a:r>
              <a:rPr lang="en-US" dirty="0" err="1"/>
              <a:t>viverra</a:t>
            </a:r>
            <a:r>
              <a:rPr lang="en-US" dirty="0"/>
              <a:t>, </a:t>
            </a:r>
            <a:r>
              <a:rPr lang="en-US" dirty="0" err="1"/>
              <a:t>nunc</a:t>
            </a:r>
            <a:r>
              <a:rPr lang="en-US" dirty="0"/>
              <a:t> </a:t>
            </a:r>
            <a:r>
              <a:rPr lang="en-US" dirty="0" err="1"/>
              <a:t>elit</a:t>
            </a:r>
            <a:r>
              <a:rPr lang="en-US" dirty="0"/>
              <a:t> </a:t>
            </a:r>
            <a:r>
              <a:rPr lang="en-US" dirty="0" err="1"/>
              <a:t>placerat</a:t>
            </a:r>
            <a:r>
              <a:rPr lang="en-US" dirty="0"/>
              <a:t> </a:t>
            </a:r>
            <a:r>
              <a:rPr lang="en-US" dirty="0" err="1"/>
              <a:t>purus</a:t>
            </a:r>
            <a:r>
              <a:rPr lang="en-US" dirty="0"/>
              <a:t>, </a:t>
            </a:r>
            <a:r>
              <a:rPr lang="en-US" dirty="0" err="1"/>
              <a:t>nec</a:t>
            </a:r>
            <a:r>
              <a:rPr lang="en-US" dirty="0"/>
              <a:t> </a:t>
            </a:r>
            <a:r>
              <a:rPr lang="en-US" dirty="0" err="1"/>
              <a:t>rhoncus</a:t>
            </a:r>
            <a:r>
              <a:rPr lang="en-US" dirty="0"/>
              <a:t> </a:t>
            </a:r>
            <a:r>
              <a:rPr lang="en-US" dirty="0" err="1"/>
              <a:t>tortor</a:t>
            </a:r>
            <a:r>
              <a:rPr lang="en-US" dirty="0"/>
              <a:t> </a:t>
            </a:r>
            <a:r>
              <a:rPr lang="en-US" dirty="0" err="1"/>
              <a:t>nunc</a:t>
            </a:r>
            <a:r>
              <a:rPr lang="en-US" dirty="0"/>
              <a:t> </a:t>
            </a:r>
            <a:r>
              <a:rPr lang="en-US" dirty="0" err="1"/>
              <a:t>eu</a:t>
            </a:r>
            <a:r>
              <a:rPr lang="en-US" dirty="0"/>
              <a:t> </a:t>
            </a:r>
            <a:r>
              <a:rPr lang="en-US" dirty="0" err="1"/>
              <a:t>sapien</a:t>
            </a:r>
            <a:r>
              <a:rPr lang="en-US" dirty="0"/>
              <a:t>. </a:t>
            </a:r>
          </a:p>
        </p:txBody>
      </p:sp>
      <p:sp>
        <p:nvSpPr>
          <p:cNvPr id="21" name="Text Placeholder 4">
            <a:extLst>
              <a:ext uri="{FF2B5EF4-FFF2-40B4-BE49-F238E27FC236}">
                <a16:creationId xmlns:a16="http://schemas.microsoft.com/office/drawing/2014/main" id="{0642746D-A899-164E-BB2E-7F210895F417}"/>
              </a:ext>
            </a:extLst>
          </p:cNvPr>
          <p:cNvSpPr>
            <a:spLocks noGrp="1"/>
          </p:cNvSpPr>
          <p:nvPr>
            <p:ph type="body" sz="quarter" idx="15" hasCustomPrompt="1"/>
          </p:nvPr>
        </p:nvSpPr>
        <p:spPr>
          <a:xfrm>
            <a:off x="8078490" y="1294110"/>
            <a:ext cx="3684724" cy="3727342"/>
          </a:xfrm>
          <a:prstGeom prst="rect">
            <a:avLst/>
          </a:prstGeom>
        </p:spPr>
        <p:txBody>
          <a:bodyPr/>
          <a:lstStyle>
            <a:lvl1pPr marL="0" indent="0">
              <a:lnSpc>
                <a:spcPct val="150000"/>
              </a:lnSpc>
              <a:buNone/>
              <a:defRPr sz="1400">
                <a:solidFill>
                  <a:srgbClr val="01235B"/>
                </a:solidFill>
                <a:latin typeface="Georgia" panose="02040502050405020303" pitchFamily="18" charset="0"/>
              </a:defRPr>
            </a:lvl1pPr>
            <a:lvl2pPr marL="457200" indent="0">
              <a:buNone/>
              <a:defRPr sz="1400">
                <a:solidFill>
                  <a:srgbClr val="01235B"/>
                </a:solidFill>
                <a:latin typeface="Georgia" panose="02040502050405020303" pitchFamily="18" charset="0"/>
              </a:defRPr>
            </a:lvl2pPr>
            <a:lvl3pPr marL="914400" indent="0">
              <a:buNone/>
              <a:defRPr sz="1400">
                <a:solidFill>
                  <a:srgbClr val="01235B"/>
                </a:solidFill>
                <a:latin typeface="Georgia" panose="02040502050405020303" pitchFamily="18" charset="0"/>
              </a:defRPr>
            </a:lvl3pPr>
            <a:lvl4pPr marL="1371600" indent="0">
              <a:buNone/>
              <a:defRPr sz="1400">
                <a:solidFill>
                  <a:srgbClr val="01235B"/>
                </a:solidFill>
                <a:latin typeface="Georgia" panose="02040502050405020303" pitchFamily="18" charset="0"/>
              </a:defRPr>
            </a:lvl4pPr>
            <a:lvl5pPr marL="1828800" indent="0">
              <a:buNone/>
              <a:defRPr sz="1400">
                <a:solidFill>
                  <a:srgbClr val="01235B"/>
                </a:solidFill>
                <a:latin typeface="Georgia" panose="02040502050405020303" pitchFamily="18" charset="0"/>
              </a:defRPr>
            </a:lvl5pPr>
          </a:lstStyle>
          <a:p>
            <a:pPr lvl="0"/>
            <a:r>
              <a:rPr lang="en-US" dirty="0"/>
              <a:t>Nunc non </a:t>
            </a:r>
            <a:r>
              <a:rPr lang="en-US" dirty="0" err="1"/>
              <a:t>justo</a:t>
            </a:r>
            <a:r>
              <a:rPr lang="en-US" dirty="0"/>
              <a:t> vitae </a:t>
            </a:r>
            <a:r>
              <a:rPr lang="en-US" dirty="0" err="1"/>
              <a:t>est</a:t>
            </a:r>
            <a:r>
              <a:rPr lang="en-US" dirty="0"/>
              <a:t> </a:t>
            </a:r>
            <a:r>
              <a:rPr lang="en-US" dirty="0" err="1"/>
              <a:t>viverra</a:t>
            </a:r>
            <a:r>
              <a:rPr lang="en-US" dirty="0"/>
              <a:t> </a:t>
            </a:r>
            <a:r>
              <a:rPr lang="en-US" dirty="0" err="1"/>
              <a:t>elementum</a:t>
            </a:r>
            <a:r>
              <a:rPr lang="en-US" dirty="0"/>
              <a:t> a </a:t>
            </a:r>
            <a:r>
              <a:rPr lang="en-US" dirty="0" err="1"/>
              <a:t>finibus</a:t>
            </a:r>
            <a:r>
              <a:rPr lang="en-US" dirty="0"/>
              <a:t> </a:t>
            </a:r>
            <a:r>
              <a:rPr lang="en-US" dirty="0" err="1"/>
              <a:t>neque</a:t>
            </a:r>
            <a:r>
              <a:rPr lang="en-US" dirty="0"/>
              <a:t>. </a:t>
            </a:r>
            <a:r>
              <a:rPr lang="en-US" dirty="0" err="1"/>
              <a:t>Fusce</a:t>
            </a:r>
            <a:r>
              <a:rPr lang="en-US" dirty="0"/>
              <a:t> </a:t>
            </a:r>
            <a:r>
              <a:rPr lang="en-US" dirty="0" err="1"/>
              <a:t>mollis</a:t>
            </a:r>
            <a:r>
              <a:rPr lang="en-US" dirty="0"/>
              <a:t>, ex </a:t>
            </a:r>
            <a:r>
              <a:rPr lang="en-US" dirty="0" err="1"/>
              <a:t>eget</a:t>
            </a:r>
            <a:r>
              <a:rPr lang="en-US" dirty="0"/>
              <a:t> cursus </a:t>
            </a:r>
            <a:r>
              <a:rPr lang="en-US" dirty="0" err="1"/>
              <a:t>viverra</a:t>
            </a:r>
            <a:r>
              <a:rPr lang="en-US" dirty="0"/>
              <a:t>, </a:t>
            </a:r>
            <a:r>
              <a:rPr lang="en-US" dirty="0" err="1"/>
              <a:t>nunc</a:t>
            </a:r>
            <a:r>
              <a:rPr lang="en-US" dirty="0"/>
              <a:t> </a:t>
            </a:r>
            <a:r>
              <a:rPr lang="en-US" dirty="0" err="1"/>
              <a:t>elit</a:t>
            </a:r>
            <a:r>
              <a:rPr lang="en-US" dirty="0"/>
              <a:t> </a:t>
            </a:r>
            <a:r>
              <a:rPr lang="en-US" dirty="0" err="1"/>
              <a:t>placerat</a:t>
            </a:r>
            <a:r>
              <a:rPr lang="en-US" dirty="0"/>
              <a:t> </a:t>
            </a:r>
            <a:r>
              <a:rPr lang="en-US" dirty="0" err="1"/>
              <a:t>purus</a:t>
            </a:r>
            <a:r>
              <a:rPr lang="en-US" dirty="0"/>
              <a:t>, </a:t>
            </a:r>
            <a:r>
              <a:rPr lang="en-US" dirty="0" err="1"/>
              <a:t>nec</a:t>
            </a:r>
            <a:r>
              <a:rPr lang="en-US" dirty="0"/>
              <a:t> </a:t>
            </a:r>
            <a:r>
              <a:rPr lang="en-US" dirty="0" err="1"/>
              <a:t>rhoncus</a:t>
            </a:r>
            <a:r>
              <a:rPr lang="en-US" dirty="0"/>
              <a:t> </a:t>
            </a:r>
            <a:r>
              <a:rPr lang="en-US" dirty="0" err="1"/>
              <a:t>tortor</a:t>
            </a:r>
            <a:r>
              <a:rPr lang="en-US" dirty="0"/>
              <a:t> </a:t>
            </a:r>
            <a:r>
              <a:rPr lang="en-US" dirty="0" err="1"/>
              <a:t>nunc</a:t>
            </a:r>
            <a:r>
              <a:rPr lang="en-US" dirty="0"/>
              <a:t> </a:t>
            </a:r>
            <a:r>
              <a:rPr lang="en-US" dirty="0" err="1"/>
              <a:t>eu</a:t>
            </a:r>
            <a:r>
              <a:rPr lang="en-US" dirty="0"/>
              <a:t> </a:t>
            </a:r>
            <a:r>
              <a:rPr lang="en-US" dirty="0" err="1"/>
              <a:t>sapien</a:t>
            </a:r>
            <a:r>
              <a:rPr lang="en-US" dirty="0"/>
              <a:t>. Integer vitae eros vel </a:t>
            </a:r>
            <a:r>
              <a:rPr lang="en-US" dirty="0" err="1"/>
              <a:t>orci</a:t>
            </a:r>
            <a:r>
              <a:rPr lang="en-US" dirty="0"/>
              <a:t> </a:t>
            </a:r>
            <a:r>
              <a:rPr lang="en-US" dirty="0" err="1"/>
              <a:t>porttitor</a:t>
            </a:r>
            <a:r>
              <a:rPr lang="en-US" dirty="0"/>
              <a:t> maximus at </a:t>
            </a:r>
            <a:r>
              <a:rPr lang="en-US" dirty="0" err="1"/>
              <a:t>eu</a:t>
            </a:r>
            <a:r>
              <a:rPr lang="en-US" dirty="0"/>
              <a:t> </a:t>
            </a:r>
            <a:r>
              <a:rPr lang="en-US" dirty="0" err="1"/>
              <a:t>mauris</a:t>
            </a:r>
            <a:r>
              <a:rPr lang="en-US" dirty="0"/>
              <a:t>. Proin </a:t>
            </a:r>
            <a:r>
              <a:rPr lang="en-US" dirty="0" err="1"/>
              <a:t>tempor</a:t>
            </a:r>
            <a:r>
              <a:rPr lang="en-US" dirty="0"/>
              <a:t> </a:t>
            </a:r>
            <a:r>
              <a:rPr lang="en-US" dirty="0" err="1"/>
              <a:t>mauris</a:t>
            </a:r>
            <a:r>
              <a:rPr lang="en-US" dirty="0"/>
              <a:t> non fermentum </a:t>
            </a:r>
            <a:r>
              <a:rPr lang="en-US" dirty="0" err="1"/>
              <a:t>tempor</a:t>
            </a:r>
            <a:r>
              <a:rPr lang="en-US" dirty="0"/>
              <a:t>. Integer vitae eros vel. Integer vita. Integer vitae eros vel. </a:t>
            </a:r>
            <a:r>
              <a:rPr lang="en-US" dirty="0" err="1"/>
              <a:t>usce</a:t>
            </a:r>
            <a:r>
              <a:rPr lang="en-US" dirty="0"/>
              <a:t> </a:t>
            </a:r>
            <a:r>
              <a:rPr lang="en-US" dirty="0" err="1"/>
              <a:t>mollis</a:t>
            </a:r>
            <a:r>
              <a:rPr lang="en-US" dirty="0"/>
              <a:t>, ex </a:t>
            </a:r>
            <a:r>
              <a:rPr lang="en-US" dirty="0" err="1"/>
              <a:t>eget</a:t>
            </a:r>
            <a:r>
              <a:rPr lang="en-US" dirty="0"/>
              <a:t> cursus </a:t>
            </a:r>
            <a:r>
              <a:rPr lang="en-US" dirty="0" err="1"/>
              <a:t>viverra</a:t>
            </a:r>
            <a:r>
              <a:rPr lang="en-US" dirty="0"/>
              <a:t>, </a:t>
            </a:r>
            <a:r>
              <a:rPr lang="en-US" dirty="0" err="1"/>
              <a:t>nunc</a:t>
            </a:r>
            <a:r>
              <a:rPr lang="en-US" dirty="0"/>
              <a:t> </a:t>
            </a:r>
            <a:r>
              <a:rPr lang="en-US" dirty="0" err="1"/>
              <a:t>elit</a:t>
            </a:r>
            <a:r>
              <a:rPr lang="en-US" dirty="0"/>
              <a:t> </a:t>
            </a:r>
            <a:r>
              <a:rPr lang="en-US" dirty="0" err="1"/>
              <a:t>placerat</a:t>
            </a:r>
            <a:r>
              <a:rPr lang="en-US" dirty="0"/>
              <a:t> </a:t>
            </a:r>
            <a:r>
              <a:rPr lang="en-US" dirty="0" err="1"/>
              <a:t>purus</a:t>
            </a:r>
            <a:r>
              <a:rPr lang="en-US" dirty="0"/>
              <a:t>, </a:t>
            </a:r>
            <a:r>
              <a:rPr lang="en-US" dirty="0" err="1"/>
              <a:t>nec</a:t>
            </a:r>
            <a:r>
              <a:rPr lang="en-US" dirty="0"/>
              <a:t> </a:t>
            </a:r>
            <a:r>
              <a:rPr lang="en-US" dirty="0" err="1"/>
              <a:t>rhoncus</a:t>
            </a:r>
            <a:r>
              <a:rPr lang="en-US" dirty="0"/>
              <a:t> </a:t>
            </a:r>
            <a:r>
              <a:rPr lang="en-US" dirty="0" err="1"/>
              <a:t>tortor</a:t>
            </a:r>
            <a:r>
              <a:rPr lang="en-US" dirty="0"/>
              <a:t> </a:t>
            </a:r>
            <a:r>
              <a:rPr lang="en-US" dirty="0" err="1"/>
              <a:t>nunc</a:t>
            </a:r>
            <a:r>
              <a:rPr lang="en-US" dirty="0"/>
              <a:t> </a:t>
            </a:r>
            <a:r>
              <a:rPr lang="en-US" dirty="0" err="1"/>
              <a:t>eu</a:t>
            </a:r>
            <a:r>
              <a:rPr lang="en-US" dirty="0"/>
              <a:t> </a:t>
            </a:r>
            <a:r>
              <a:rPr lang="en-US" dirty="0" err="1"/>
              <a:t>sapien</a:t>
            </a:r>
            <a:r>
              <a:rPr lang="en-US" dirty="0"/>
              <a:t>. </a:t>
            </a:r>
          </a:p>
        </p:txBody>
      </p:sp>
      <p:sp>
        <p:nvSpPr>
          <p:cNvPr id="12" name="Slide Number Placeholder 5">
            <a:extLst>
              <a:ext uri="{FF2B5EF4-FFF2-40B4-BE49-F238E27FC236}">
                <a16:creationId xmlns:a16="http://schemas.microsoft.com/office/drawing/2014/main" id="{25031707-033E-7A49-BB64-EBE6EBA5BEB2}"/>
              </a:ext>
            </a:extLst>
          </p:cNvPr>
          <p:cNvSpPr>
            <a:spLocks noGrp="1"/>
          </p:cNvSpPr>
          <p:nvPr>
            <p:ph type="sldNum" sz="quarter" idx="4"/>
          </p:nvPr>
        </p:nvSpPr>
        <p:spPr>
          <a:xfrm>
            <a:off x="9121140" y="6226810"/>
            <a:ext cx="2743200" cy="365125"/>
          </a:xfrm>
          <a:prstGeom prst="rect">
            <a:avLst/>
          </a:prstGeom>
        </p:spPr>
        <p:txBody>
          <a:bodyPr vert="horz" lIns="91440" tIns="45720" rIns="91440" bIns="45720" rtlCol="0" anchor="ctr"/>
          <a:lstStyle>
            <a:lvl1pPr algn="r">
              <a:defRPr sz="800" b="0" i="0">
                <a:solidFill>
                  <a:srgbClr val="FFFFFF"/>
                </a:solidFill>
                <a:latin typeface="Arial" panose="020B0604020202020204" pitchFamily="34" charset="0"/>
                <a:cs typeface="Arial" panose="020B0604020202020204" pitchFamily="34" charset="0"/>
              </a:defRPr>
            </a:lvl1pPr>
          </a:lstStyle>
          <a:p>
            <a:fld id="{168939C9-AC64-B240-A8FE-6EE68C639854}" type="slidenum">
              <a:rPr lang="en-US" smtClean="0"/>
              <a:pPr/>
              <a:t>‹#›</a:t>
            </a:fld>
            <a:endParaRPr lang="en-US" dirty="0"/>
          </a:p>
        </p:txBody>
      </p:sp>
      <p:sp>
        <p:nvSpPr>
          <p:cNvPr id="13" name="Footer Placeholder 3">
            <a:extLst>
              <a:ext uri="{FF2B5EF4-FFF2-40B4-BE49-F238E27FC236}">
                <a16:creationId xmlns:a16="http://schemas.microsoft.com/office/drawing/2014/main" id="{9C0D9764-BCC3-674C-A416-6EC4F4EE1976}"/>
              </a:ext>
            </a:extLst>
          </p:cNvPr>
          <p:cNvSpPr>
            <a:spLocks noGrp="1"/>
          </p:cNvSpPr>
          <p:nvPr>
            <p:ph type="ftr" sz="quarter" idx="3"/>
          </p:nvPr>
        </p:nvSpPr>
        <p:spPr>
          <a:xfrm>
            <a:off x="1156241" y="6226810"/>
            <a:ext cx="4114800" cy="365125"/>
          </a:xfrm>
          <a:prstGeom prst="rect">
            <a:avLst/>
          </a:prstGeom>
        </p:spPr>
        <p:txBody>
          <a:bodyPr vert="horz" lIns="91440" tIns="45720" rIns="91440" bIns="45720" rtlCol="0" anchor="ctr"/>
          <a:lstStyle>
            <a:lvl1pPr algn="l">
              <a:defRPr sz="800" b="0" i="0">
                <a:solidFill>
                  <a:schemeClr val="bg1"/>
                </a:solidFill>
                <a:latin typeface="Arial" panose="020B0604020202020204" pitchFamily="34" charset="0"/>
                <a:cs typeface="Arial" panose="020B0604020202020204" pitchFamily="34" charset="0"/>
              </a:defRPr>
            </a:lvl1pPr>
          </a:lstStyle>
          <a:p>
            <a:r>
              <a:rPr lang="en-US"/>
              <a:t>Insert footer information as needed</a:t>
            </a:r>
            <a:endParaRPr lang="en-US" dirty="0"/>
          </a:p>
        </p:txBody>
      </p:sp>
      <p:pic>
        <p:nvPicPr>
          <p:cNvPr id="14" name="Picture 13">
            <a:extLst>
              <a:ext uri="{FF2B5EF4-FFF2-40B4-BE49-F238E27FC236}">
                <a16:creationId xmlns:a16="http://schemas.microsoft.com/office/drawing/2014/main" id="{D480FACD-540A-A943-99BF-16584E6F632B}"/>
              </a:ext>
            </a:extLst>
          </p:cNvPr>
          <p:cNvPicPr>
            <a:picLocks noChangeAspect="1"/>
          </p:cNvPicPr>
          <p:nvPr userDrawn="1"/>
        </p:nvPicPr>
        <p:blipFill>
          <a:blip r:embed="rId4"/>
          <a:stretch>
            <a:fillRect/>
          </a:stretch>
        </p:blipFill>
        <p:spPr>
          <a:xfrm>
            <a:off x="264751" y="6152758"/>
            <a:ext cx="657170" cy="467471"/>
          </a:xfrm>
          <a:prstGeom prst="rect">
            <a:avLst/>
          </a:prstGeom>
        </p:spPr>
      </p:pic>
    </p:spTree>
    <p:extLst>
      <p:ext uri="{BB962C8B-B14F-4D97-AF65-F5344CB8AC3E}">
        <p14:creationId xmlns:p14="http://schemas.microsoft.com/office/powerpoint/2010/main" val="4236496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lumn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614A19-5ADC-EF4F-8B87-839B3A99F1D5}"/>
              </a:ext>
            </a:extLst>
          </p:cNvPr>
          <p:cNvPicPr>
            <a:picLocks noChangeAspect="1"/>
          </p:cNvPicPr>
          <p:nvPr userDrawn="1"/>
        </p:nvPicPr>
        <p:blipFill>
          <a:blip r:embed="rId2"/>
          <a:srcRect/>
          <a:stretch/>
        </p:blipFill>
        <p:spPr>
          <a:xfrm>
            <a:off x="0" y="0"/>
            <a:ext cx="12192000" cy="6858000"/>
          </a:xfrm>
          <a:prstGeom prst="rect">
            <a:avLst/>
          </a:prstGeom>
        </p:spPr>
      </p:pic>
      <p:pic>
        <p:nvPicPr>
          <p:cNvPr id="15" name="Picture 14" descr="A picture containing diagram&#10;&#10;Description automatically generated">
            <a:extLst>
              <a:ext uri="{FF2B5EF4-FFF2-40B4-BE49-F238E27FC236}">
                <a16:creationId xmlns:a16="http://schemas.microsoft.com/office/drawing/2014/main" id="{6D9A52C1-92DE-104E-9152-39958FE65BC8}"/>
              </a:ext>
            </a:extLst>
          </p:cNvPr>
          <p:cNvPicPr>
            <a:picLocks noChangeAspect="1"/>
          </p:cNvPicPr>
          <p:nvPr userDrawn="1"/>
        </p:nvPicPr>
        <p:blipFill>
          <a:blip r:embed="rId3"/>
          <a:stretch>
            <a:fillRect/>
          </a:stretch>
        </p:blipFill>
        <p:spPr>
          <a:xfrm>
            <a:off x="5271041" y="1241232"/>
            <a:ext cx="1649918" cy="1161288"/>
          </a:xfrm>
          <a:prstGeom prst="rect">
            <a:avLst/>
          </a:prstGeom>
        </p:spPr>
      </p:pic>
      <p:sp>
        <p:nvSpPr>
          <p:cNvPr id="16" name="Title 1">
            <a:extLst>
              <a:ext uri="{FF2B5EF4-FFF2-40B4-BE49-F238E27FC236}">
                <a16:creationId xmlns:a16="http://schemas.microsoft.com/office/drawing/2014/main" id="{16B1C267-139E-064D-B20A-78F4C1EB1FB4}"/>
              </a:ext>
            </a:extLst>
          </p:cNvPr>
          <p:cNvSpPr>
            <a:spLocks noGrp="1"/>
          </p:cNvSpPr>
          <p:nvPr>
            <p:ph type="ctrTitle" hasCustomPrompt="1"/>
          </p:nvPr>
        </p:nvSpPr>
        <p:spPr>
          <a:xfrm>
            <a:off x="797853" y="1447662"/>
            <a:ext cx="9144000" cy="1346200"/>
          </a:xfrm>
          <a:prstGeom prst="rect">
            <a:avLst/>
          </a:prstGeom>
        </p:spPr>
        <p:txBody>
          <a:bodyPr anchor="t">
            <a:normAutofit/>
          </a:bodyPr>
          <a:lstStyle>
            <a:lvl1pPr algn="l">
              <a:lnSpc>
                <a:spcPct val="100000"/>
              </a:lnSpc>
              <a:defRPr sz="3600">
                <a:solidFill>
                  <a:srgbClr val="01235B"/>
                </a:solidFill>
                <a:latin typeface="Georgia" panose="02040502050405020303" pitchFamily="18" charset="0"/>
              </a:defRPr>
            </a:lvl1pPr>
          </a:lstStyle>
          <a:p>
            <a:r>
              <a:rPr lang="en-US" dirty="0">
                <a:effectLst/>
              </a:rPr>
              <a:t>Title Lorem Ipsum </a:t>
            </a:r>
            <a:br>
              <a:rPr lang="en-US" dirty="0">
                <a:effectLst/>
              </a:rPr>
            </a:br>
            <a:r>
              <a:rPr lang="en-US" dirty="0">
                <a:effectLst/>
              </a:rPr>
              <a:t>Dolor Sit </a:t>
            </a:r>
            <a:r>
              <a:rPr lang="en-US" dirty="0" err="1">
                <a:effectLst/>
              </a:rPr>
              <a:t>Amet</a:t>
            </a:r>
            <a:endParaRPr lang="en-US" dirty="0"/>
          </a:p>
        </p:txBody>
      </p:sp>
      <p:sp>
        <p:nvSpPr>
          <p:cNvPr id="10" name="Text Placeholder 8">
            <a:extLst>
              <a:ext uri="{FF2B5EF4-FFF2-40B4-BE49-F238E27FC236}">
                <a16:creationId xmlns:a16="http://schemas.microsoft.com/office/drawing/2014/main" id="{FCFB9E8A-A30D-C846-BF95-9B05429552B3}"/>
              </a:ext>
            </a:extLst>
          </p:cNvPr>
          <p:cNvSpPr>
            <a:spLocks noGrp="1"/>
          </p:cNvSpPr>
          <p:nvPr>
            <p:ph type="body" sz="quarter" idx="14" hasCustomPrompt="1"/>
          </p:nvPr>
        </p:nvSpPr>
        <p:spPr>
          <a:xfrm>
            <a:off x="798513" y="1153294"/>
            <a:ext cx="1705201" cy="276225"/>
          </a:xfrm>
          <a:prstGeom prst="rect">
            <a:avLst/>
          </a:prstGeom>
        </p:spPr>
        <p:txBody>
          <a:bodyPr/>
          <a:lstStyle>
            <a:lvl1pPr marL="0" indent="0">
              <a:buNone/>
              <a:defRPr sz="1200" b="0" i="0">
                <a:solidFill>
                  <a:srgbClr val="8D634D"/>
                </a:solidFill>
                <a:latin typeface="Arial" panose="020B0604020202020204" pitchFamily="34" charset="0"/>
                <a:cs typeface="Arial" panose="020B0604020202020204" pitchFamily="34" charset="0"/>
              </a:defRPr>
            </a:lvl1pPr>
            <a:lvl2pPr marL="457200" indent="0">
              <a:buNone/>
              <a:defRPr sz="1200" b="0" i="0">
                <a:solidFill>
                  <a:srgbClr val="8D634D"/>
                </a:solidFill>
                <a:latin typeface="Decimal Medium" panose="02000600000000000000" pitchFamily="2" charset="0"/>
                <a:cs typeface="Decimal Medium" panose="02000600000000000000" pitchFamily="2" charset="0"/>
              </a:defRPr>
            </a:lvl2pPr>
            <a:lvl3pPr marL="914400" indent="0">
              <a:buNone/>
              <a:defRPr sz="1200" b="0" i="0">
                <a:solidFill>
                  <a:srgbClr val="8D634D"/>
                </a:solidFill>
                <a:latin typeface="Decimal Medium" panose="02000600000000000000" pitchFamily="2" charset="0"/>
                <a:cs typeface="Decimal Medium" panose="02000600000000000000" pitchFamily="2" charset="0"/>
              </a:defRPr>
            </a:lvl3pPr>
            <a:lvl4pPr marL="1371600" indent="0">
              <a:buNone/>
              <a:defRPr sz="1200" b="0" i="0">
                <a:solidFill>
                  <a:srgbClr val="8D634D"/>
                </a:solidFill>
                <a:latin typeface="Decimal Medium" panose="02000600000000000000" pitchFamily="2" charset="0"/>
                <a:cs typeface="Decimal Medium" panose="02000600000000000000" pitchFamily="2" charset="0"/>
              </a:defRPr>
            </a:lvl4pPr>
            <a:lvl5pPr marL="1828800" indent="0">
              <a:buNone/>
              <a:defRPr sz="1200" b="0" i="0">
                <a:solidFill>
                  <a:srgbClr val="8D634D"/>
                </a:solidFill>
                <a:latin typeface="Decimal Medium" panose="02000600000000000000" pitchFamily="2" charset="0"/>
                <a:cs typeface="Decimal Medium" panose="02000600000000000000" pitchFamily="2" charset="0"/>
              </a:defRPr>
            </a:lvl5pPr>
          </a:lstStyle>
          <a:p>
            <a:pPr lvl="0"/>
            <a:r>
              <a:rPr lang="en-US" dirty="0"/>
              <a:t>SUBTITLE HERE</a:t>
            </a:r>
          </a:p>
        </p:txBody>
      </p:sp>
      <p:sp>
        <p:nvSpPr>
          <p:cNvPr id="13" name="Text Placeholder 4">
            <a:extLst>
              <a:ext uri="{FF2B5EF4-FFF2-40B4-BE49-F238E27FC236}">
                <a16:creationId xmlns:a16="http://schemas.microsoft.com/office/drawing/2014/main" id="{89A73098-6588-FE4C-82D2-4EB7B79B3E04}"/>
              </a:ext>
            </a:extLst>
          </p:cNvPr>
          <p:cNvSpPr>
            <a:spLocks noGrp="1"/>
          </p:cNvSpPr>
          <p:nvPr>
            <p:ph type="body" sz="quarter" idx="13" hasCustomPrompt="1"/>
          </p:nvPr>
        </p:nvSpPr>
        <p:spPr>
          <a:xfrm>
            <a:off x="790596" y="2908024"/>
            <a:ext cx="9151257" cy="2708744"/>
          </a:xfrm>
          <a:prstGeom prst="rect">
            <a:avLst/>
          </a:prstGeom>
        </p:spPr>
        <p:txBody>
          <a:bodyPr/>
          <a:lstStyle>
            <a:lvl1pPr marL="0" indent="0">
              <a:lnSpc>
                <a:spcPct val="150000"/>
              </a:lnSpc>
              <a:buNone/>
              <a:defRPr sz="1400">
                <a:solidFill>
                  <a:srgbClr val="01235B"/>
                </a:solidFill>
                <a:latin typeface="Georgia" panose="02040502050405020303" pitchFamily="18" charset="0"/>
              </a:defRPr>
            </a:lvl1pPr>
            <a:lvl2pPr marL="457200" indent="0">
              <a:buNone/>
              <a:defRPr sz="1400">
                <a:solidFill>
                  <a:srgbClr val="01235B"/>
                </a:solidFill>
                <a:latin typeface="Georgia" panose="02040502050405020303" pitchFamily="18" charset="0"/>
              </a:defRPr>
            </a:lvl2pPr>
            <a:lvl3pPr marL="914400" indent="0">
              <a:buNone/>
              <a:defRPr sz="1400">
                <a:solidFill>
                  <a:srgbClr val="01235B"/>
                </a:solidFill>
                <a:latin typeface="Georgia" panose="02040502050405020303" pitchFamily="18" charset="0"/>
              </a:defRPr>
            </a:lvl3pPr>
            <a:lvl4pPr marL="1371600" indent="0">
              <a:buNone/>
              <a:defRPr sz="1400">
                <a:solidFill>
                  <a:srgbClr val="01235B"/>
                </a:solidFill>
                <a:latin typeface="Georgia" panose="02040502050405020303" pitchFamily="18" charset="0"/>
              </a:defRPr>
            </a:lvl4pPr>
            <a:lvl5pPr marL="1828800" indent="0">
              <a:buNone/>
              <a:defRPr sz="1400">
                <a:solidFill>
                  <a:srgbClr val="01235B"/>
                </a:solidFill>
                <a:latin typeface="Georgia" panose="02040502050405020303" pitchFamily="18" charset="0"/>
              </a:defRPr>
            </a:lvl5pPr>
          </a:lstStyle>
          <a:p>
            <a:pPr lvl="0"/>
            <a:r>
              <a:rPr lang="en-US" dirty="0"/>
              <a:t>Nunc non </a:t>
            </a:r>
            <a:r>
              <a:rPr lang="en-US" dirty="0" err="1"/>
              <a:t>justo</a:t>
            </a:r>
            <a:r>
              <a:rPr lang="en-US" dirty="0"/>
              <a:t> vitae </a:t>
            </a:r>
            <a:r>
              <a:rPr lang="en-US" dirty="0" err="1"/>
              <a:t>est</a:t>
            </a:r>
            <a:r>
              <a:rPr lang="en-US" dirty="0"/>
              <a:t> </a:t>
            </a:r>
            <a:r>
              <a:rPr lang="en-US" dirty="0" err="1"/>
              <a:t>viverra</a:t>
            </a:r>
            <a:r>
              <a:rPr lang="en-US" dirty="0"/>
              <a:t> </a:t>
            </a:r>
            <a:r>
              <a:rPr lang="en-US" dirty="0" err="1"/>
              <a:t>elementum</a:t>
            </a:r>
            <a:r>
              <a:rPr lang="en-US" dirty="0"/>
              <a:t> a </a:t>
            </a:r>
            <a:r>
              <a:rPr lang="en-US" dirty="0" err="1"/>
              <a:t>finibus</a:t>
            </a:r>
            <a:r>
              <a:rPr lang="en-US" dirty="0"/>
              <a:t> </a:t>
            </a:r>
            <a:r>
              <a:rPr lang="en-US" dirty="0" err="1"/>
              <a:t>neque</a:t>
            </a:r>
            <a:r>
              <a:rPr lang="en-US" dirty="0"/>
              <a:t>. </a:t>
            </a:r>
            <a:r>
              <a:rPr lang="en-US" dirty="0" err="1"/>
              <a:t>Fusce</a:t>
            </a:r>
            <a:r>
              <a:rPr lang="en-US" dirty="0"/>
              <a:t> </a:t>
            </a:r>
            <a:r>
              <a:rPr lang="en-US" dirty="0" err="1"/>
              <a:t>mollis</a:t>
            </a:r>
            <a:r>
              <a:rPr lang="en-US" dirty="0"/>
              <a:t>, ex </a:t>
            </a:r>
            <a:r>
              <a:rPr lang="en-US" dirty="0" err="1"/>
              <a:t>eget</a:t>
            </a:r>
            <a:r>
              <a:rPr lang="en-US" dirty="0"/>
              <a:t> cursus </a:t>
            </a:r>
            <a:r>
              <a:rPr lang="en-US" dirty="0" err="1"/>
              <a:t>viverra</a:t>
            </a:r>
            <a:r>
              <a:rPr lang="en-US" dirty="0"/>
              <a:t>, </a:t>
            </a:r>
            <a:r>
              <a:rPr lang="en-US" dirty="0" err="1"/>
              <a:t>nunc</a:t>
            </a:r>
            <a:r>
              <a:rPr lang="en-US" dirty="0"/>
              <a:t> </a:t>
            </a:r>
            <a:r>
              <a:rPr lang="en-US" dirty="0" err="1"/>
              <a:t>elit</a:t>
            </a:r>
            <a:r>
              <a:rPr lang="en-US" dirty="0"/>
              <a:t> </a:t>
            </a:r>
            <a:r>
              <a:rPr lang="en-US" dirty="0" err="1"/>
              <a:t>placerat</a:t>
            </a:r>
            <a:r>
              <a:rPr lang="en-US" dirty="0"/>
              <a:t> </a:t>
            </a:r>
            <a:r>
              <a:rPr lang="en-US" dirty="0" err="1"/>
              <a:t>purus</a:t>
            </a:r>
            <a:r>
              <a:rPr lang="en-US" dirty="0"/>
              <a:t>, </a:t>
            </a:r>
            <a:r>
              <a:rPr lang="en-US" dirty="0" err="1"/>
              <a:t>nec</a:t>
            </a:r>
            <a:r>
              <a:rPr lang="en-US" dirty="0"/>
              <a:t> </a:t>
            </a:r>
            <a:r>
              <a:rPr lang="en-US" dirty="0" err="1"/>
              <a:t>rhoncus</a:t>
            </a:r>
            <a:r>
              <a:rPr lang="en-US" dirty="0"/>
              <a:t> </a:t>
            </a:r>
            <a:r>
              <a:rPr lang="en-US" dirty="0" err="1"/>
              <a:t>tortor</a:t>
            </a:r>
            <a:r>
              <a:rPr lang="en-US" dirty="0"/>
              <a:t> </a:t>
            </a:r>
            <a:r>
              <a:rPr lang="en-US" dirty="0" err="1"/>
              <a:t>nunc</a:t>
            </a:r>
            <a:r>
              <a:rPr lang="en-US" dirty="0"/>
              <a:t> </a:t>
            </a:r>
            <a:r>
              <a:rPr lang="en-US" dirty="0" err="1"/>
              <a:t>eu</a:t>
            </a:r>
            <a:r>
              <a:rPr lang="en-US" dirty="0"/>
              <a:t> </a:t>
            </a:r>
            <a:r>
              <a:rPr lang="en-US" dirty="0" err="1"/>
              <a:t>sapien</a:t>
            </a:r>
            <a:r>
              <a:rPr lang="en-US" dirty="0"/>
              <a:t>. Integer vitae eros vel </a:t>
            </a:r>
            <a:r>
              <a:rPr lang="en-US" dirty="0" err="1"/>
              <a:t>orci</a:t>
            </a:r>
            <a:r>
              <a:rPr lang="en-US" dirty="0"/>
              <a:t> </a:t>
            </a:r>
            <a:r>
              <a:rPr lang="en-US" dirty="0" err="1"/>
              <a:t>porttitor</a:t>
            </a:r>
            <a:r>
              <a:rPr lang="en-US" dirty="0"/>
              <a:t> maximus at </a:t>
            </a:r>
            <a:r>
              <a:rPr lang="en-US" dirty="0" err="1"/>
              <a:t>eu</a:t>
            </a:r>
            <a:r>
              <a:rPr lang="en-US" dirty="0"/>
              <a:t> </a:t>
            </a:r>
            <a:r>
              <a:rPr lang="en-US" dirty="0" err="1"/>
              <a:t>mauris</a:t>
            </a:r>
            <a:r>
              <a:rPr lang="en-US" dirty="0"/>
              <a:t>. Proin </a:t>
            </a:r>
            <a:r>
              <a:rPr lang="en-US" dirty="0" err="1"/>
              <a:t>tempor</a:t>
            </a:r>
            <a:r>
              <a:rPr lang="en-US" dirty="0"/>
              <a:t> </a:t>
            </a:r>
            <a:r>
              <a:rPr lang="en-US" dirty="0" err="1"/>
              <a:t>mauris</a:t>
            </a:r>
            <a:r>
              <a:rPr lang="en-US" dirty="0"/>
              <a:t> non fermentum </a:t>
            </a:r>
            <a:r>
              <a:rPr lang="en-US" dirty="0" err="1"/>
              <a:t>tempor</a:t>
            </a:r>
            <a:r>
              <a:rPr lang="en-US" dirty="0"/>
              <a:t>. Integer vitae eros vel. Integer vita. Integer vitae eros vel. </a:t>
            </a:r>
            <a:r>
              <a:rPr lang="en-US" dirty="0" err="1"/>
              <a:t>usce</a:t>
            </a:r>
            <a:r>
              <a:rPr lang="en-US" dirty="0"/>
              <a:t> </a:t>
            </a:r>
            <a:r>
              <a:rPr lang="en-US" dirty="0" err="1"/>
              <a:t>mollis</a:t>
            </a:r>
            <a:r>
              <a:rPr lang="en-US" dirty="0"/>
              <a:t>, ex </a:t>
            </a:r>
            <a:r>
              <a:rPr lang="en-US" dirty="0" err="1"/>
              <a:t>eget</a:t>
            </a:r>
            <a:r>
              <a:rPr lang="en-US" dirty="0"/>
              <a:t> cursus </a:t>
            </a:r>
            <a:r>
              <a:rPr lang="en-US" dirty="0" err="1"/>
              <a:t>viverra</a:t>
            </a:r>
            <a:r>
              <a:rPr lang="en-US" dirty="0"/>
              <a:t>, </a:t>
            </a:r>
            <a:r>
              <a:rPr lang="en-US" dirty="0" err="1"/>
              <a:t>nunc</a:t>
            </a:r>
            <a:r>
              <a:rPr lang="en-US" dirty="0"/>
              <a:t> </a:t>
            </a:r>
            <a:r>
              <a:rPr lang="en-US" dirty="0" err="1"/>
              <a:t>elit</a:t>
            </a:r>
            <a:r>
              <a:rPr lang="en-US" dirty="0"/>
              <a:t> </a:t>
            </a:r>
            <a:r>
              <a:rPr lang="en-US" dirty="0" err="1"/>
              <a:t>placerat</a:t>
            </a:r>
            <a:r>
              <a:rPr lang="en-US" dirty="0"/>
              <a:t> </a:t>
            </a:r>
            <a:r>
              <a:rPr lang="en-US" dirty="0" err="1"/>
              <a:t>purus</a:t>
            </a:r>
            <a:r>
              <a:rPr lang="en-US" dirty="0"/>
              <a:t>, </a:t>
            </a:r>
            <a:r>
              <a:rPr lang="en-US" dirty="0" err="1"/>
              <a:t>nec</a:t>
            </a:r>
            <a:r>
              <a:rPr lang="en-US" dirty="0"/>
              <a:t> </a:t>
            </a:r>
            <a:r>
              <a:rPr lang="en-US" dirty="0" err="1"/>
              <a:t>rhoncus</a:t>
            </a:r>
            <a:r>
              <a:rPr lang="en-US" dirty="0"/>
              <a:t> </a:t>
            </a:r>
            <a:r>
              <a:rPr lang="en-US" dirty="0" err="1"/>
              <a:t>tortor</a:t>
            </a:r>
            <a:r>
              <a:rPr lang="en-US" dirty="0"/>
              <a:t> </a:t>
            </a:r>
            <a:r>
              <a:rPr lang="en-US" dirty="0" err="1"/>
              <a:t>nunc</a:t>
            </a:r>
            <a:r>
              <a:rPr lang="en-US" dirty="0"/>
              <a:t> </a:t>
            </a:r>
            <a:r>
              <a:rPr lang="en-US" dirty="0" err="1"/>
              <a:t>eu</a:t>
            </a:r>
            <a:r>
              <a:rPr lang="en-US" dirty="0"/>
              <a:t> </a:t>
            </a:r>
            <a:r>
              <a:rPr lang="en-US" dirty="0" err="1"/>
              <a:t>sapien</a:t>
            </a:r>
            <a:r>
              <a:rPr lang="en-US" dirty="0"/>
              <a:t>. Nunc non </a:t>
            </a:r>
            <a:r>
              <a:rPr lang="en-US" dirty="0" err="1"/>
              <a:t>justo</a:t>
            </a:r>
            <a:r>
              <a:rPr lang="en-US" dirty="0"/>
              <a:t> vitae </a:t>
            </a:r>
            <a:r>
              <a:rPr lang="en-US" dirty="0" err="1"/>
              <a:t>est</a:t>
            </a:r>
            <a:r>
              <a:rPr lang="en-US" dirty="0"/>
              <a:t> </a:t>
            </a:r>
            <a:r>
              <a:rPr lang="en-US" dirty="0" err="1"/>
              <a:t>viverra</a:t>
            </a:r>
            <a:r>
              <a:rPr lang="en-US" dirty="0"/>
              <a:t> </a:t>
            </a:r>
            <a:r>
              <a:rPr lang="en-US" dirty="0" err="1"/>
              <a:t>elementum</a:t>
            </a:r>
            <a:r>
              <a:rPr lang="en-US" dirty="0"/>
              <a:t> a </a:t>
            </a:r>
            <a:r>
              <a:rPr lang="en-US" dirty="0" err="1"/>
              <a:t>finibus</a:t>
            </a:r>
            <a:r>
              <a:rPr lang="en-US" dirty="0"/>
              <a:t> </a:t>
            </a:r>
            <a:r>
              <a:rPr lang="en-US" dirty="0" err="1"/>
              <a:t>neque</a:t>
            </a:r>
            <a:r>
              <a:rPr lang="en-US" dirty="0"/>
              <a:t>. </a:t>
            </a:r>
            <a:r>
              <a:rPr lang="en-US" dirty="0" err="1"/>
              <a:t>Fusce</a:t>
            </a:r>
            <a:r>
              <a:rPr lang="en-US" dirty="0"/>
              <a:t> </a:t>
            </a:r>
            <a:r>
              <a:rPr lang="en-US" dirty="0" err="1"/>
              <a:t>mollis</a:t>
            </a:r>
            <a:r>
              <a:rPr lang="en-US" dirty="0"/>
              <a:t>, ex </a:t>
            </a:r>
            <a:r>
              <a:rPr lang="en-US" dirty="0" err="1"/>
              <a:t>eget</a:t>
            </a:r>
            <a:r>
              <a:rPr lang="en-US" dirty="0"/>
              <a:t> cursus </a:t>
            </a:r>
            <a:r>
              <a:rPr lang="en-US" dirty="0" err="1"/>
              <a:t>viverra</a:t>
            </a:r>
            <a:r>
              <a:rPr lang="en-US" dirty="0"/>
              <a:t>, </a:t>
            </a:r>
            <a:r>
              <a:rPr lang="en-US" dirty="0" err="1"/>
              <a:t>nunc</a:t>
            </a:r>
            <a:r>
              <a:rPr lang="en-US" dirty="0"/>
              <a:t> </a:t>
            </a:r>
            <a:r>
              <a:rPr lang="en-US" dirty="0" err="1"/>
              <a:t>elit</a:t>
            </a:r>
            <a:r>
              <a:rPr lang="en-US" dirty="0"/>
              <a:t> </a:t>
            </a:r>
            <a:r>
              <a:rPr lang="en-US" dirty="0" err="1"/>
              <a:t>placerat</a:t>
            </a:r>
            <a:r>
              <a:rPr lang="en-US" dirty="0"/>
              <a:t> </a:t>
            </a:r>
            <a:r>
              <a:rPr lang="en-US" dirty="0" err="1"/>
              <a:t>purus</a:t>
            </a:r>
            <a:r>
              <a:rPr lang="en-US" dirty="0"/>
              <a:t>, </a:t>
            </a:r>
            <a:r>
              <a:rPr lang="en-US" dirty="0" err="1"/>
              <a:t>nec</a:t>
            </a:r>
            <a:r>
              <a:rPr lang="en-US" dirty="0"/>
              <a:t> </a:t>
            </a:r>
            <a:r>
              <a:rPr lang="en-US" dirty="0" err="1"/>
              <a:t>rhoncus</a:t>
            </a:r>
            <a:r>
              <a:rPr lang="en-US" dirty="0"/>
              <a:t> </a:t>
            </a:r>
            <a:r>
              <a:rPr lang="en-US" dirty="0" err="1"/>
              <a:t>tortor</a:t>
            </a:r>
            <a:r>
              <a:rPr lang="en-US" dirty="0"/>
              <a:t> </a:t>
            </a:r>
            <a:r>
              <a:rPr lang="en-US" dirty="0" err="1"/>
              <a:t>nunc</a:t>
            </a:r>
            <a:r>
              <a:rPr lang="en-US" dirty="0"/>
              <a:t> </a:t>
            </a:r>
            <a:r>
              <a:rPr lang="en-US" dirty="0" err="1"/>
              <a:t>eu</a:t>
            </a:r>
            <a:r>
              <a:rPr lang="en-US" dirty="0"/>
              <a:t> </a:t>
            </a:r>
            <a:r>
              <a:rPr lang="en-US" dirty="0" err="1"/>
              <a:t>sapien</a:t>
            </a:r>
            <a:r>
              <a:rPr lang="en-US" dirty="0"/>
              <a:t>. Integer vitae eros vel </a:t>
            </a:r>
            <a:r>
              <a:rPr lang="en-US" dirty="0" err="1"/>
              <a:t>orci</a:t>
            </a:r>
            <a:r>
              <a:rPr lang="en-US" dirty="0"/>
              <a:t> </a:t>
            </a:r>
            <a:r>
              <a:rPr lang="en-US" dirty="0" err="1"/>
              <a:t>porttitor</a:t>
            </a:r>
            <a:r>
              <a:rPr lang="en-US" dirty="0"/>
              <a:t> maximus at </a:t>
            </a:r>
            <a:r>
              <a:rPr lang="en-US" dirty="0" err="1"/>
              <a:t>eu</a:t>
            </a:r>
            <a:r>
              <a:rPr lang="en-US" dirty="0"/>
              <a:t> </a:t>
            </a:r>
            <a:r>
              <a:rPr lang="en-US" dirty="0" err="1"/>
              <a:t>mauris</a:t>
            </a:r>
            <a:r>
              <a:rPr lang="en-US" dirty="0"/>
              <a:t>. Proin </a:t>
            </a:r>
            <a:r>
              <a:rPr lang="en-US" dirty="0" err="1"/>
              <a:t>tempor</a:t>
            </a:r>
            <a:r>
              <a:rPr lang="en-US" dirty="0"/>
              <a:t> </a:t>
            </a:r>
            <a:r>
              <a:rPr lang="en-US" dirty="0" err="1"/>
              <a:t>mauris</a:t>
            </a:r>
            <a:r>
              <a:rPr lang="en-US" dirty="0"/>
              <a:t> non fermentum </a:t>
            </a:r>
            <a:r>
              <a:rPr lang="en-US" dirty="0" err="1"/>
              <a:t>tempor</a:t>
            </a:r>
            <a:r>
              <a:rPr lang="en-US" dirty="0"/>
              <a:t>. Integer vitae eros vel. Integer vita.</a:t>
            </a:r>
          </a:p>
        </p:txBody>
      </p:sp>
      <p:sp>
        <p:nvSpPr>
          <p:cNvPr id="11" name="Slide Number Placeholder 5">
            <a:extLst>
              <a:ext uri="{FF2B5EF4-FFF2-40B4-BE49-F238E27FC236}">
                <a16:creationId xmlns:a16="http://schemas.microsoft.com/office/drawing/2014/main" id="{32FDA674-A468-6D4F-BCE5-05D1EF1643D9}"/>
              </a:ext>
            </a:extLst>
          </p:cNvPr>
          <p:cNvSpPr>
            <a:spLocks noGrp="1"/>
          </p:cNvSpPr>
          <p:nvPr>
            <p:ph type="sldNum" sz="quarter" idx="4"/>
          </p:nvPr>
        </p:nvSpPr>
        <p:spPr>
          <a:xfrm>
            <a:off x="9121140" y="6226810"/>
            <a:ext cx="2743200" cy="365125"/>
          </a:xfrm>
          <a:prstGeom prst="rect">
            <a:avLst/>
          </a:prstGeom>
        </p:spPr>
        <p:txBody>
          <a:bodyPr vert="horz" lIns="91440" tIns="45720" rIns="91440" bIns="45720" rtlCol="0" anchor="ctr"/>
          <a:lstStyle>
            <a:lvl1pPr algn="r">
              <a:defRPr sz="800" b="0" i="0">
                <a:solidFill>
                  <a:srgbClr val="FFFFFF"/>
                </a:solidFill>
                <a:latin typeface="Arial" panose="020B0604020202020204" pitchFamily="34" charset="0"/>
                <a:cs typeface="Arial" panose="020B0604020202020204" pitchFamily="34" charset="0"/>
              </a:defRPr>
            </a:lvl1pPr>
          </a:lstStyle>
          <a:p>
            <a:fld id="{168939C9-AC64-B240-A8FE-6EE68C639854}" type="slidenum">
              <a:rPr lang="en-US" smtClean="0"/>
              <a:pPr/>
              <a:t>‹#›</a:t>
            </a:fld>
            <a:endParaRPr lang="en-US" dirty="0"/>
          </a:p>
        </p:txBody>
      </p:sp>
      <p:sp>
        <p:nvSpPr>
          <p:cNvPr id="12" name="Footer Placeholder 3">
            <a:extLst>
              <a:ext uri="{FF2B5EF4-FFF2-40B4-BE49-F238E27FC236}">
                <a16:creationId xmlns:a16="http://schemas.microsoft.com/office/drawing/2014/main" id="{13436D23-7AB8-EF42-A42C-8783D368B622}"/>
              </a:ext>
            </a:extLst>
          </p:cNvPr>
          <p:cNvSpPr>
            <a:spLocks noGrp="1"/>
          </p:cNvSpPr>
          <p:nvPr>
            <p:ph type="ftr" sz="quarter" idx="3"/>
          </p:nvPr>
        </p:nvSpPr>
        <p:spPr>
          <a:xfrm>
            <a:off x="1156241" y="6226810"/>
            <a:ext cx="4114800" cy="365125"/>
          </a:xfrm>
          <a:prstGeom prst="rect">
            <a:avLst/>
          </a:prstGeom>
        </p:spPr>
        <p:txBody>
          <a:bodyPr vert="horz" lIns="91440" tIns="45720" rIns="91440" bIns="45720" rtlCol="0" anchor="ctr"/>
          <a:lstStyle>
            <a:lvl1pPr algn="l">
              <a:defRPr sz="800" b="0" i="0">
                <a:solidFill>
                  <a:schemeClr val="bg1"/>
                </a:solidFill>
                <a:latin typeface="Arial" panose="020B0604020202020204" pitchFamily="34" charset="0"/>
                <a:cs typeface="Arial" panose="020B0604020202020204" pitchFamily="34" charset="0"/>
              </a:defRPr>
            </a:lvl1pPr>
          </a:lstStyle>
          <a:p>
            <a:r>
              <a:rPr lang="en-US"/>
              <a:t>Insert footer information as needed</a:t>
            </a:r>
            <a:endParaRPr lang="en-US" dirty="0"/>
          </a:p>
        </p:txBody>
      </p:sp>
      <p:pic>
        <p:nvPicPr>
          <p:cNvPr id="14" name="Picture 13">
            <a:extLst>
              <a:ext uri="{FF2B5EF4-FFF2-40B4-BE49-F238E27FC236}">
                <a16:creationId xmlns:a16="http://schemas.microsoft.com/office/drawing/2014/main" id="{085C5811-AE79-2442-8F27-4F1299045171}"/>
              </a:ext>
            </a:extLst>
          </p:cNvPr>
          <p:cNvPicPr>
            <a:picLocks noChangeAspect="1"/>
          </p:cNvPicPr>
          <p:nvPr userDrawn="1"/>
        </p:nvPicPr>
        <p:blipFill>
          <a:blip r:embed="rId4"/>
          <a:stretch>
            <a:fillRect/>
          </a:stretch>
        </p:blipFill>
        <p:spPr>
          <a:xfrm>
            <a:off x="264751" y="6152758"/>
            <a:ext cx="657170" cy="467471"/>
          </a:xfrm>
          <a:prstGeom prst="rect">
            <a:avLst/>
          </a:prstGeom>
        </p:spPr>
      </p:pic>
    </p:spTree>
    <p:extLst>
      <p:ext uri="{BB962C8B-B14F-4D97-AF65-F5344CB8AC3E}">
        <p14:creationId xmlns:p14="http://schemas.microsoft.com/office/powerpoint/2010/main" val="191051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69BD3E08-2F13-8E44-A832-05C8DBB27743}"/>
              </a:ext>
            </a:extLst>
          </p:cNvPr>
          <p:cNvPicPr>
            <a:picLocks noChangeAspect="1"/>
          </p:cNvPicPr>
          <p:nvPr userDrawn="1"/>
        </p:nvPicPr>
        <p:blipFill>
          <a:blip r:embed="rId2"/>
          <a:srcRect/>
          <a:stretch/>
        </p:blipFill>
        <p:spPr>
          <a:xfrm>
            <a:off x="0" y="0"/>
            <a:ext cx="12192000" cy="6858000"/>
          </a:xfrm>
          <a:prstGeom prst="rect">
            <a:avLst/>
          </a:prstGeom>
        </p:spPr>
      </p:pic>
      <p:pic>
        <p:nvPicPr>
          <p:cNvPr id="21" name="Picture 20" descr="A picture containing text, sign&#10;&#10;Description automatically generated">
            <a:extLst>
              <a:ext uri="{FF2B5EF4-FFF2-40B4-BE49-F238E27FC236}">
                <a16:creationId xmlns:a16="http://schemas.microsoft.com/office/drawing/2014/main" id="{FD573D32-146C-B04E-A18C-7AB6E47654C5}"/>
              </a:ext>
            </a:extLst>
          </p:cNvPr>
          <p:cNvPicPr>
            <a:picLocks noChangeAspect="1"/>
          </p:cNvPicPr>
          <p:nvPr userDrawn="1"/>
        </p:nvPicPr>
        <p:blipFill>
          <a:blip r:embed="rId3"/>
          <a:stretch>
            <a:fillRect/>
          </a:stretch>
        </p:blipFill>
        <p:spPr>
          <a:xfrm>
            <a:off x="5582555" y="897572"/>
            <a:ext cx="1023172" cy="978408"/>
          </a:xfrm>
          <a:prstGeom prst="rect">
            <a:avLst/>
          </a:prstGeom>
        </p:spPr>
      </p:pic>
      <p:sp>
        <p:nvSpPr>
          <p:cNvPr id="22" name="Title 1">
            <a:extLst>
              <a:ext uri="{FF2B5EF4-FFF2-40B4-BE49-F238E27FC236}">
                <a16:creationId xmlns:a16="http://schemas.microsoft.com/office/drawing/2014/main" id="{19C6287F-44CC-3E43-9E09-8F0FD8CB724B}"/>
              </a:ext>
            </a:extLst>
          </p:cNvPr>
          <p:cNvSpPr>
            <a:spLocks noGrp="1"/>
          </p:cNvSpPr>
          <p:nvPr>
            <p:ph type="ctrTitle" hasCustomPrompt="1"/>
          </p:nvPr>
        </p:nvSpPr>
        <p:spPr>
          <a:xfrm>
            <a:off x="1524000" y="2756964"/>
            <a:ext cx="9144000" cy="1529364"/>
          </a:xfrm>
          <a:prstGeom prst="rect">
            <a:avLst/>
          </a:prstGeom>
        </p:spPr>
        <p:txBody>
          <a:bodyPr anchor="t">
            <a:normAutofit/>
          </a:bodyPr>
          <a:lstStyle>
            <a:lvl1pPr algn="ctr">
              <a:lnSpc>
                <a:spcPct val="100000"/>
              </a:lnSpc>
              <a:defRPr sz="5200">
                <a:solidFill>
                  <a:srgbClr val="01235B"/>
                </a:solidFill>
                <a:latin typeface="Georgia" panose="02040502050405020303" pitchFamily="18" charset="0"/>
              </a:defRPr>
            </a:lvl1pPr>
          </a:lstStyle>
          <a:p>
            <a:r>
              <a:rPr lang="en-US" dirty="0">
                <a:effectLst/>
              </a:rPr>
              <a:t>Title Lorem Ipsum </a:t>
            </a:r>
            <a:br>
              <a:rPr lang="en-US" dirty="0">
                <a:effectLst/>
              </a:rPr>
            </a:br>
            <a:r>
              <a:rPr lang="en-US" dirty="0">
                <a:effectLst/>
              </a:rPr>
              <a:t>Dolor Sit </a:t>
            </a:r>
            <a:r>
              <a:rPr lang="en-US" dirty="0" err="1">
                <a:effectLst/>
              </a:rPr>
              <a:t>Amet</a:t>
            </a:r>
            <a:endParaRPr lang="en-US" dirty="0"/>
          </a:p>
        </p:txBody>
      </p:sp>
      <p:sp>
        <p:nvSpPr>
          <p:cNvPr id="23" name="Subtitle 2">
            <a:extLst>
              <a:ext uri="{FF2B5EF4-FFF2-40B4-BE49-F238E27FC236}">
                <a16:creationId xmlns:a16="http://schemas.microsoft.com/office/drawing/2014/main" id="{0317AFDF-25A6-B449-9055-74655257895E}"/>
              </a:ext>
            </a:extLst>
          </p:cNvPr>
          <p:cNvSpPr>
            <a:spLocks noGrp="1"/>
          </p:cNvSpPr>
          <p:nvPr>
            <p:ph type="subTitle" idx="1" hasCustomPrompt="1"/>
          </p:nvPr>
        </p:nvSpPr>
        <p:spPr>
          <a:xfrm>
            <a:off x="1524000" y="4469131"/>
            <a:ext cx="9144000" cy="618332"/>
          </a:xfrm>
          <a:prstGeom prst="rect">
            <a:avLst/>
          </a:prstGeom>
        </p:spPr>
        <p:txBody>
          <a:bodyPr anchor="t">
            <a:normAutofit/>
          </a:bodyPr>
          <a:lstStyle>
            <a:lvl1pPr marL="0" indent="0" algn="ctr">
              <a:buNone/>
              <a:defRPr sz="2200">
                <a:solidFill>
                  <a:srgbClr val="01235B"/>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rPr>
              <a:t>Supporting Subhead Lorem Ipsum</a:t>
            </a:r>
            <a:endParaRPr lang="en-US" dirty="0"/>
          </a:p>
        </p:txBody>
      </p:sp>
    </p:spTree>
    <p:extLst>
      <p:ext uri="{BB962C8B-B14F-4D97-AF65-F5344CB8AC3E}">
        <p14:creationId xmlns:p14="http://schemas.microsoft.com/office/powerpoint/2010/main" val="336005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6" name="Picture 15" descr="A picture containing diagram&#10;&#10;Description automatically generated">
            <a:extLst>
              <a:ext uri="{FF2B5EF4-FFF2-40B4-BE49-F238E27FC236}">
                <a16:creationId xmlns:a16="http://schemas.microsoft.com/office/drawing/2014/main" id="{A839BE61-8AF9-EC4E-81B2-8C3B2D4FD4E0}"/>
              </a:ext>
            </a:extLst>
          </p:cNvPr>
          <p:cNvPicPr>
            <a:picLocks noChangeAspect="1"/>
          </p:cNvPicPr>
          <p:nvPr userDrawn="1"/>
        </p:nvPicPr>
        <p:blipFill>
          <a:blip r:embed="rId2"/>
          <a:stretch>
            <a:fillRect/>
          </a:stretch>
        </p:blipFill>
        <p:spPr>
          <a:xfrm>
            <a:off x="4068470" y="1390163"/>
            <a:ext cx="4055059" cy="2854139"/>
          </a:xfrm>
          <a:prstGeom prst="rect">
            <a:avLst/>
          </a:prstGeom>
        </p:spPr>
      </p:pic>
      <p:pic>
        <p:nvPicPr>
          <p:cNvPr id="17" name="Picture 16" descr="A black and white logo&#10;&#10;Description automatically generated with low confidence">
            <a:extLst>
              <a:ext uri="{FF2B5EF4-FFF2-40B4-BE49-F238E27FC236}">
                <a16:creationId xmlns:a16="http://schemas.microsoft.com/office/drawing/2014/main" id="{3A6AD068-FC5F-1D4D-896B-A9592B045AAE}"/>
              </a:ext>
            </a:extLst>
          </p:cNvPr>
          <p:cNvPicPr>
            <a:picLocks noChangeAspect="1"/>
          </p:cNvPicPr>
          <p:nvPr userDrawn="1"/>
        </p:nvPicPr>
        <p:blipFill>
          <a:blip r:embed="rId3"/>
          <a:stretch>
            <a:fillRect/>
          </a:stretch>
        </p:blipFill>
        <p:spPr>
          <a:xfrm>
            <a:off x="5001462" y="5307817"/>
            <a:ext cx="2189074" cy="320040"/>
          </a:xfrm>
          <a:prstGeom prst="rect">
            <a:avLst/>
          </a:prstGeom>
        </p:spPr>
      </p:pic>
    </p:spTree>
    <p:extLst>
      <p:ext uri="{BB962C8B-B14F-4D97-AF65-F5344CB8AC3E}">
        <p14:creationId xmlns:p14="http://schemas.microsoft.com/office/powerpoint/2010/main" val="372957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Section Slide Graphic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4" y="1130400"/>
            <a:ext cx="7558063" cy="2187126"/>
          </a:xfrm>
        </p:spPr>
        <p:txBody>
          <a:bodyPr>
            <a:normAutofit/>
          </a:bodyPr>
          <a:lstStyle>
            <a:lvl1pPr>
              <a:defRPr sz="2800" b="1" i="0">
                <a:solidFill>
                  <a:schemeClr val="bg2"/>
                </a:solidFill>
                <a:latin typeface="Arial" panose="020B0604020202020204" pitchFamily="34" charset="0"/>
                <a:cs typeface="Arial" panose="020B0604020202020204" pitchFamily="34" charset="0"/>
              </a:defRPr>
            </a:lvl1pPr>
          </a:lstStyle>
          <a:p>
            <a:r>
              <a:rPr lang="en-US" dirty="0"/>
              <a:t>Section Slide in Arial Bold, 28pt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2200" b="0" i="0">
                <a:solidFill>
                  <a:schemeClr val="bg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Subheading in Arial, 22pt</a:t>
            </a:r>
          </a:p>
        </p:txBody>
      </p:sp>
      <p:cxnSp>
        <p:nvCxnSpPr>
          <p:cNvPr id="5" name="Straight Connector 4">
            <a:extLst>
              <a:ext uri="{FF2B5EF4-FFF2-40B4-BE49-F238E27FC236}">
                <a16:creationId xmlns:a16="http://schemas.microsoft.com/office/drawing/2014/main" id="{EE745446-3DBC-9C4E-B930-A234901FA2F2}"/>
              </a:ext>
            </a:extLst>
          </p:cNvPr>
          <p:cNvCxnSpPr/>
          <p:nvPr userDrawn="1"/>
        </p:nvCxnSpPr>
        <p:spPr>
          <a:xfrm>
            <a:off x="942297"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7" name="Picture 6">
            <a:extLst>
              <a:ext uri="{FF2B5EF4-FFF2-40B4-BE49-F238E27FC236}">
                <a16:creationId xmlns:a16="http://schemas.microsoft.com/office/drawing/2014/main" id="{0ADBDD0D-2042-F246-B8D9-D6E6A65515DD}"/>
              </a:ext>
            </a:extLst>
          </p:cNvPr>
          <p:cNvPicPr>
            <a:picLocks noChangeAspect="1"/>
          </p:cNvPicPr>
          <p:nvPr userDrawn="1"/>
        </p:nvPicPr>
        <p:blipFill>
          <a:blip r:embed="rId3"/>
          <a:stretch>
            <a:fillRect/>
          </a:stretch>
        </p:blipFill>
        <p:spPr>
          <a:xfrm>
            <a:off x="826814" y="6019183"/>
            <a:ext cx="3611573" cy="475488"/>
          </a:xfrm>
          <a:prstGeom prst="rect">
            <a:avLst/>
          </a:prstGeom>
        </p:spPr>
      </p:pic>
    </p:spTree>
    <p:extLst>
      <p:ext uri="{BB962C8B-B14F-4D97-AF65-F5344CB8AC3E}">
        <p14:creationId xmlns:p14="http://schemas.microsoft.com/office/powerpoint/2010/main" val="388969691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1" y="6400233"/>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spTree>
    <p:extLst>
      <p:ext uri="{BB962C8B-B14F-4D97-AF65-F5344CB8AC3E}">
        <p14:creationId xmlns:p14="http://schemas.microsoft.com/office/powerpoint/2010/main" val="2085335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6816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1.png"/><Relationship Id="rId4" Type="http://schemas.openxmlformats.org/officeDocument/2006/relationships/slideLayout" Target="../slideLayouts/slideLayout11.xml"/><Relationship Id="rId9"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FB1BD01-C4C8-4D49-823F-D014A87751AA}"/>
              </a:ext>
            </a:extLst>
          </p:cNvPr>
          <p:cNvSpPr>
            <a:spLocks noGrp="1"/>
          </p:cNvSpPr>
          <p:nvPr>
            <p:ph type="sldNum" sz="quarter" idx="4"/>
          </p:nvPr>
        </p:nvSpPr>
        <p:spPr>
          <a:xfrm>
            <a:off x="9121140" y="6226810"/>
            <a:ext cx="2743200" cy="365125"/>
          </a:xfrm>
          <a:prstGeom prst="rect">
            <a:avLst/>
          </a:prstGeom>
        </p:spPr>
        <p:txBody>
          <a:bodyPr vert="horz" lIns="91440" tIns="45720" rIns="91440" bIns="45720" rtlCol="0" anchor="ctr"/>
          <a:lstStyle>
            <a:lvl1pPr algn="r">
              <a:defRPr sz="800" b="0" i="0">
                <a:solidFill>
                  <a:srgbClr val="FFFFFF"/>
                </a:solidFill>
                <a:latin typeface="Decimal Light" panose="02000400000000000000" pitchFamily="2" charset="0"/>
                <a:cs typeface="Decimal Light" panose="02000400000000000000" pitchFamily="2" charset="0"/>
              </a:defRPr>
            </a:lvl1pPr>
          </a:lstStyle>
          <a:p>
            <a:fld id="{168939C9-AC64-B240-A8FE-6EE68C639854}" type="slidenum">
              <a:rPr lang="en-US" smtClean="0"/>
              <a:pPr/>
              <a:t>‹#›</a:t>
            </a:fld>
            <a:endParaRPr lang="en-US" dirty="0"/>
          </a:p>
        </p:txBody>
      </p:sp>
      <p:sp>
        <p:nvSpPr>
          <p:cNvPr id="6" name="Footer Placeholder 3">
            <a:extLst>
              <a:ext uri="{FF2B5EF4-FFF2-40B4-BE49-F238E27FC236}">
                <a16:creationId xmlns:a16="http://schemas.microsoft.com/office/drawing/2014/main" id="{9F0ED890-AFA4-EB4E-877A-75CFC8DC4AEE}"/>
              </a:ext>
            </a:extLst>
          </p:cNvPr>
          <p:cNvSpPr>
            <a:spLocks noGrp="1"/>
          </p:cNvSpPr>
          <p:nvPr>
            <p:ph type="ftr" sz="quarter" idx="3"/>
          </p:nvPr>
        </p:nvSpPr>
        <p:spPr>
          <a:xfrm>
            <a:off x="1156241" y="6226810"/>
            <a:ext cx="4114800" cy="365125"/>
          </a:xfrm>
          <a:prstGeom prst="rect">
            <a:avLst/>
          </a:prstGeom>
        </p:spPr>
        <p:txBody>
          <a:bodyPr vert="horz" lIns="91440" tIns="45720" rIns="91440" bIns="45720" rtlCol="0" anchor="ctr"/>
          <a:lstStyle>
            <a:lvl1pPr algn="l">
              <a:defRPr sz="800" b="0" i="0">
                <a:solidFill>
                  <a:schemeClr val="bg1"/>
                </a:solidFill>
                <a:latin typeface="Decimal Light" panose="02000400000000000000" pitchFamily="2" charset="0"/>
                <a:cs typeface="Decimal Light" panose="02000400000000000000" pitchFamily="2" charset="0"/>
              </a:defRPr>
            </a:lvl1pPr>
          </a:lstStyle>
          <a:p>
            <a:r>
              <a:rPr lang="en-US"/>
              <a:t>Insert footer information as needed</a:t>
            </a:r>
            <a:endParaRPr lang="en-US" dirty="0"/>
          </a:p>
        </p:txBody>
      </p:sp>
    </p:spTree>
    <p:extLst>
      <p:ext uri="{BB962C8B-B14F-4D97-AF65-F5344CB8AC3E}">
        <p14:creationId xmlns:p14="http://schemas.microsoft.com/office/powerpoint/2010/main" val="34814050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97" r:id="rId7"/>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1"/>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387965" y="6271501"/>
            <a:ext cx="2946400" cy="491987"/>
          </a:xfrm>
          <a:prstGeom prst="rect">
            <a:avLst/>
          </a:prstGeom>
        </p:spPr>
      </p:pic>
      <p:sp>
        <p:nvSpPr>
          <p:cNvPr id="6" name="Slide Number Placeholder 5"/>
          <p:cNvSpPr>
            <a:spLocks noGrp="1"/>
          </p:cNvSpPr>
          <p:nvPr>
            <p:ph type="sldNum" sz="quarter" idx="4"/>
          </p:nvPr>
        </p:nvSpPr>
        <p:spPr>
          <a:xfrm>
            <a:off x="9250441" y="6400233"/>
            <a:ext cx="28448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7"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3684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181BB8-6D21-4BCE-8594-5F518EC8DAD6}"/>
              </a:ext>
            </a:extLst>
          </p:cNvPr>
          <p:cNvSpPr>
            <a:spLocks noGrp="1"/>
          </p:cNvSpPr>
          <p:nvPr>
            <p:ph type="body" sz="quarter" idx="11"/>
          </p:nvPr>
        </p:nvSpPr>
        <p:spPr>
          <a:xfrm>
            <a:off x="1346578" y="4409259"/>
            <a:ext cx="9275702" cy="838064"/>
          </a:xfrm>
        </p:spPr>
        <p:txBody>
          <a:bodyPr anchor="t"/>
          <a:lstStyle/>
          <a:p>
            <a:r>
              <a:rPr lang="en-US" dirty="0"/>
              <a:t>NASTAD Meeting</a:t>
            </a:r>
          </a:p>
          <a:p>
            <a:r>
              <a:rPr lang="en-US" dirty="0"/>
              <a:t>October 17, 2024</a:t>
            </a:r>
          </a:p>
        </p:txBody>
      </p:sp>
      <p:sp>
        <p:nvSpPr>
          <p:cNvPr id="3" name="Text Placeholder 2">
            <a:extLst>
              <a:ext uri="{FF2B5EF4-FFF2-40B4-BE49-F238E27FC236}">
                <a16:creationId xmlns:a16="http://schemas.microsoft.com/office/drawing/2014/main" id="{A1485DF5-A1A5-47CE-96FE-F452A17FBFFC}"/>
              </a:ext>
            </a:extLst>
          </p:cNvPr>
          <p:cNvSpPr>
            <a:spLocks noGrp="1"/>
          </p:cNvSpPr>
          <p:nvPr>
            <p:ph type="body" sz="quarter" idx="10"/>
          </p:nvPr>
        </p:nvSpPr>
        <p:spPr>
          <a:xfrm>
            <a:off x="1255759" y="2580009"/>
            <a:ext cx="9680481" cy="1299630"/>
          </a:xfrm>
        </p:spPr>
        <p:txBody>
          <a:bodyPr/>
          <a:lstStyle/>
          <a:p>
            <a:r>
              <a:rPr lang="en-US" sz="3600" dirty="0"/>
              <a:t>ONAP Updates:</a:t>
            </a:r>
          </a:p>
          <a:p>
            <a:r>
              <a:rPr lang="en-US" sz="3600" dirty="0"/>
              <a:t>Focus Areas, NHAS, and 2025 </a:t>
            </a:r>
          </a:p>
        </p:txBody>
      </p:sp>
      <p:sp>
        <p:nvSpPr>
          <p:cNvPr id="4" name="Rectangle 3">
            <a:extLst>
              <a:ext uri="{FF2B5EF4-FFF2-40B4-BE49-F238E27FC236}">
                <a16:creationId xmlns:a16="http://schemas.microsoft.com/office/drawing/2014/main" id="{9259A1AE-BE0B-45B6-8859-5A6486E0DC50}"/>
              </a:ext>
            </a:extLst>
          </p:cNvPr>
          <p:cNvSpPr/>
          <p:nvPr/>
        </p:nvSpPr>
        <p:spPr>
          <a:xfrm>
            <a:off x="315521" y="5578748"/>
            <a:ext cx="6096000" cy="1045414"/>
          </a:xfrm>
          <a:prstGeom prst="rect">
            <a:avLst/>
          </a:prstGeom>
        </p:spPr>
        <p:txBody>
          <a:bodyPr>
            <a:spAutoFit/>
          </a:bodyPr>
          <a:lstStyle/>
          <a:p>
            <a:pPr lvl="0" defTabSz="685800">
              <a:lnSpc>
                <a:spcPct val="90000"/>
              </a:lnSpc>
              <a:spcBef>
                <a:spcPts val="750"/>
              </a:spcBef>
            </a:pPr>
            <a:r>
              <a:rPr lang="en-US" b="1" dirty="0">
                <a:solidFill>
                  <a:srgbClr val="FFFFFF"/>
                </a:solidFill>
                <a:latin typeface="Georgia" panose="02040502050405020303" pitchFamily="18" charset="0"/>
                <a:cs typeface="Arial" panose="020B0604020202020204" pitchFamily="34" charset="0"/>
              </a:rPr>
              <a:t>Francisco Ruiz, MS</a:t>
            </a:r>
          </a:p>
          <a:p>
            <a:pPr lvl="0" defTabSz="685800">
              <a:lnSpc>
                <a:spcPct val="90000"/>
              </a:lnSpc>
              <a:spcBef>
                <a:spcPts val="750"/>
              </a:spcBef>
            </a:pPr>
            <a:r>
              <a:rPr lang="en-US" dirty="0">
                <a:solidFill>
                  <a:srgbClr val="FFFFFF"/>
                </a:solidFill>
                <a:latin typeface="Georgia" panose="02040502050405020303" pitchFamily="18" charset="0"/>
                <a:cs typeface="Arial" panose="020B0604020202020204" pitchFamily="34" charset="0"/>
              </a:rPr>
              <a:t>Director, Office of National AIDS Policy</a:t>
            </a:r>
          </a:p>
          <a:p>
            <a:pPr lvl="0" defTabSz="685800">
              <a:lnSpc>
                <a:spcPct val="90000"/>
              </a:lnSpc>
              <a:spcBef>
                <a:spcPts val="750"/>
              </a:spcBef>
            </a:pPr>
            <a:r>
              <a:rPr lang="en-US" dirty="0">
                <a:solidFill>
                  <a:srgbClr val="FFFFFF"/>
                </a:solidFill>
                <a:latin typeface="Georgia" panose="02040502050405020303" pitchFamily="18" charset="0"/>
                <a:cs typeface="Arial" panose="020B0604020202020204" pitchFamily="34" charset="0"/>
              </a:rPr>
              <a:t>The White House</a:t>
            </a:r>
          </a:p>
        </p:txBody>
      </p:sp>
    </p:spTree>
    <p:extLst>
      <p:ext uri="{BB962C8B-B14F-4D97-AF65-F5344CB8AC3E}">
        <p14:creationId xmlns:p14="http://schemas.microsoft.com/office/powerpoint/2010/main" val="4023782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BB824-037B-9E99-3EBE-FE425CD65471}"/>
              </a:ext>
            </a:extLst>
          </p:cNvPr>
          <p:cNvSpPr>
            <a:spLocks noGrp="1"/>
          </p:cNvSpPr>
          <p:nvPr>
            <p:ph type="ctrTitle"/>
          </p:nvPr>
        </p:nvSpPr>
        <p:spPr>
          <a:xfrm>
            <a:off x="694641" y="906568"/>
            <a:ext cx="10802719" cy="769677"/>
          </a:xfrm>
        </p:spPr>
        <p:txBody>
          <a:bodyPr>
            <a:normAutofit fontScale="90000"/>
          </a:bodyPr>
          <a:lstStyle/>
          <a:p>
            <a:r>
              <a:rPr lang="en-US" dirty="0"/>
              <a:t>Current NHAS </a:t>
            </a:r>
            <a:br>
              <a:rPr lang="en-US" dirty="0"/>
            </a:br>
            <a:endParaRPr lang="en-US" dirty="0"/>
          </a:p>
        </p:txBody>
      </p:sp>
      <p:sp>
        <p:nvSpPr>
          <p:cNvPr id="5" name="Slide Number Placeholder 4">
            <a:extLst>
              <a:ext uri="{FF2B5EF4-FFF2-40B4-BE49-F238E27FC236}">
                <a16:creationId xmlns:a16="http://schemas.microsoft.com/office/drawing/2014/main" id="{67604A5C-7122-D8F4-9B8F-5760E97ECDD4}"/>
              </a:ext>
            </a:extLst>
          </p:cNvPr>
          <p:cNvSpPr>
            <a:spLocks noGrp="1"/>
          </p:cNvSpPr>
          <p:nvPr>
            <p:ph type="sldNum" sz="quarter" idx="4"/>
          </p:nvPr>
        </p:nvSpPr>
        <p:spPr/>
        <p:txBody>
          <a:bodyPr/>
          <a:lstStyle/>
          <a:p>
            <a:fld id="{168939C9-AC64-B240-A8FE-6EE68C639854}" type="slidenum">
              <a:rPr lang="en-US" smtClean="0"/>
              <a:pPr/>
              <a:t>10</a:t>
            </a:fld>
            <a:endParaRPr lang="en-US" dirty="0"/>
          </a:p>
        </p:txBody>
      </p:sp>
      <p:pic>
        <p:nvPicPr>
          <p:cNvPr id="19" name="Picture 18" descr="A blue and white card with white text&#10;&#10;Description automatically generated">
            <a:extLst>
              <a:ext uri="{FF2B5EF4-FFF2-40B4-BE49-F238E27FC236}">
                <a16:creationId xmlns:a16="http://schemas.microsoft.com/office/drawing/2014/main" id="{A26F6EA4-194C-A034-2C14-A21AECE6C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0078" y="1531103"/>
            <a:ext cx="2743199" cy="3536256"/>
          </a:xfrm>
          <a:prstGeom prst="rect">
            <a:avLst/>
          </a:prstGeom>
          <a:ln w="12700">
            <a:solidFill>
              <a:schemeClr val="bg1">
                <a:lumMod val="50000"/>
              </a:schemeClr>
            </a:solidFill>
          </a:ln>
        </p:spPr>
      </p:pic>
      <p:sp>
        <p:nvSpPr>
          <p:cNvPr id="3" name="Text Placeholder 8">
            <a:extLst>
              <a:ext uri="{FF2B5EF4-FFF2-40B4-BE49-F238E27FC236}">
                <a16:creationId xmlns:a16="http://schemas.microsoft.com/office/drawing/2014/main" id="{546B30CB-40E0-A788-5CC8-A3B089931526}"/>
              </a:ext>
            </a:extLst>
          </p:cNvPr>
          <p:cNvSpPr>
            <a:spLocks noGrp="1"/>
          </p:cNvSpPr>
          <p:nvPr>
            <p:ph type="body" sz="quarter" idx="14"/>
          </p:nvPr>
        </p:nvSpPr>
        <p:spPr>
          <a:xfrm>
            <a:off x="694640" y="630344"/>
            <a:ext cx="4704363" cy="276225"/>
          </a:xfrm>
        </p:spPr>
        <p:txBody>
          <a:bodyPr/>
          <a:lstStyle/>
          <a:p>
            <a:r>
              <a:rPr lang="en-US" sz="1467" dirty="0">
                <a:solidFill>
                  <a:schemeClr val="accent4">
                    <a:lumMod val="50000"/>
                  </a:schemeClr>
                </a:solidFill>
              </a:rPr>
              <a:t>Developing the 2026-2030 NHAS</a:t>
            </a:r>
            <a:endParaRPr lang="en-US" dirty="0">
              <a:solidFill>
                <a:schemeClr val="accent4">
                  <a:lumMod val="50000"/>
                </a:schemeClr>
              </a:solidFill>
            </a:endParaRPr>
          </a:p>
        </p:txBody>
      </p:sp>
      <p:sp>
        <p:nvSpPr>
          <p:cNvPr id="4" name="TextBox 3">
            <a:extLst>
              <a:ext uri="{FF2B5EF4-FFF2-40B4-BE49-F238E27FC236}">
                <a16:creationId xmlns:a16="http://schemas.microsoft.com/office/drawing/2014/main" id="{3606E457-7537-3AF9-238C-2DC655BF1269}"/>
              </a:ext>
            </a:extLst>
          </p:cNvPr>
          <p:cNvSpPr txBox="1"/>
          <p:nvPr/>
        </p:nvSpPr>
        <p:spPr>
          <a:xfrm>
            <a:off x="699529" y="1952471"/>
            <a:ext cx="7531229" cy="2308324"/>
          </a:xfrm>
          <a:prstGeom prst="rect">
            <a:avLst/>
          </a:prstGeom>
          <a:noFill/>
        </p:spPr>
        <p:txBody>
          <a:bodyPr wrap="none" rtlCol="0">
            <a:spAutoFit/>
          </a:bodyPr>
          <a:lstStyle/>
          <a:p>
            <a:pPr marL="457200" indent="-457200">
              <a:spcBef>
                <a:spcPts val="1600"/>
              </a:spcBef>
              <a:buFont typeface="Arial" panose="020B0604020202020204" pitchFamily="34" charset="0"/>
              <a:buChar char="•"/>
            </a:pPr>
            <a:r>
              <a:rPr lang="en-US" sz="2600" dirty="0">
                <a:solidFill>
                  <a:srgbClr val="01235B"/>
                </a:solidFill>
                <a:latin typeface="Georgia" panose="02040502050405020303" pitchFamily="18" charset="0"/>
              </a:rPr>
              <a:t>Published in 2021</a:t>
            </a:r>
          </a:p>
          <a:p>
            <a:pPr marL="457200" indent="-457200">
              <a:spcBef>
                <a:spcPts val="1600"/>
              </a:spcBef>
              <a:buFont typeface="Arial" panose="020B0604020202020204" pitchFamily="34" charset="0"/>
              <a:buChar char="•"/>
            </a:pPr>
            <a:r>
              <a:rPr lang="en-US" sz="2600" dirty="0">
                <a:solidFill>
                  <a:srgbClr val="01235B"/>
                </a:solidFill>
                <a:latin typeface="Georgia" panose="02040502050405020303" pitchFamily="18" charset="0"/>
              </a:rPr>
              <a:t>Spans 2022 through end of calendar year 2025</a:t>
            </a:r>
          </a:p>
          <a:p>
            <a:pPr marL="457200" indent="-457200">
              <a:spcBef>
                <a:spcPts val="1600"/>
              </a:spcBef>
              <a:buFont typeface="Arial" panose="020B0604020202020204" pitchFamily="34" charset="0"/>
              <a:buChar char="•"/>
            </a:pPr>
            <a:r>
              <a:rPr lang="en-US" sz="2600" dirty="0">
                <a:solidFill>
                  <a:srgbClr val="01235B"/>
                </a:solidFill>
                <a:latin typeface="Georgia" panose="02040502050405020303" pitchFamily="18" charset="0"/>
              </a:rPr>
              <a:t>Next NHAS will span 2026-2030</a:t>
            </a:r>
          </a:p>
          <a:p>
            <a:pPr marL="457200" indent="-457200">
              <a:spcBef>
                <a:spcPts val="1600"/>
              </a:spcBef>
              <a:buFont typeface="Arial" panose="020B0604020202020204" pitchFamily="34" charset="0"/>
              <a:buChar char="•"/>
            </a:pPr>
            <a:r>
              <a:rPr lang="en-US" sz="2600" dirty="0">
                <a:solidFill>
                  <a:srgbClr val="01235B"/>
                </a:solidFill>
                <a:latin typeface="Georgia" panose="02040502050405020303" pitchFamily="18" charset="0"/>
              </a:rPr>
              <a:t>Development of the next NHAS is underway </a:t>
            </a:r>
          </a:p>
        </p:txBody>
      </p:sp>
    </p:spTree>
    <p:extLst>
      <p:ext uri="{BB962C8B-B14F-4D97-AF65-F5344CB8AC3E}">
        <p14:creationId xmlns:p14="http://schemas.microsoft.com/office/powerpoint/2010/main" val="2132655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780E3-D7C6-B806-AF2B-21ABA5AD7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4F01CB-B15B-F38C-EC39-314FD27B2940}"/>
              </a:ext>
            </a:extLst>
          </p:cNvPr>
          <p:cNvSpPr>
            <a:spLocks noGrp="1"/>
          </p:cNvSpPr>
          <p:nvPr>
            <p:ph type="ctrTitle"/>
          </p:nvPr>
        </p:nvSpPr>
        <p:spPr>
          <a:xfrm>
            <a:off x="702841" y="808123"/>
            <a:ext cx="10802719" cy="769677"/>
          </a:xfrm>
        </p:spPr>
        <p:txBody>
          <a:bodyPr>
            <a:normAutofit fontScale="90000"/>
          </a:bodyPr>
          <a:lstStyle/>
          <a:p>
            <a:r>
              <a:rPr lang="en-US" dirty="0"/>
              <a:t>Next NHAS Being Developed in Parallel with Next Editions of 3 National Strategic Plans for 2026-2030 </a:t>
            </a:r>
          </a:p>
        </p:txBody>
      </p:sp>
      <p:sp>
        <p:nvSpPr>
          <p:cNvPr id="5" name="Slide Number Placeholder 4">
            <a:extLst>
              <a:ext uri="{FF2B5EF4-FFF2-40B4-BE49-F238E27FC236}">
                <a16:creationId xmlns:a16="http://schemas.microsoft.com/office/drawing/2014/main" id="{162A032A-A8F4-1C91-AB93-1D8A43A6861F}"/>
              </a:ext>
            </a:extLst>
          </p:cNvPr>
          <p:cNvSpPr>
            <a:spLocks noGrp="1"/>
          </p:cNvSpPr>
          <p:nvPr>
            <p:ph type="sldNum" sz="quarter" idx="4"/>
          </p:nvPr>
        </p:nvSpPr>
        <p:spPr/>
        <p:txBody>
          <a:bodyPr/>
          <a:lstStyle/>
          <a:p>
            <a:fld id="{168939C9-AC64-B240-A8FE-6EE68C639854}" type="slidenum">
              <a:rPr lang="en-US" smtClean="0"/>
              <a:pPr/>
              <a:t>11</a:t>
            </a:fld>
            <a:endParaRPr lang="en-US" dirty="0"/>
          </a:p>
        </p:txBody>
      </p:sp>
      <p:grpSp>
        <p:nvGrpSpPr>
          <p:cNvPr id="20" name="Group 19">
            <a:extLst>
              <a:ext uri="{FF2B5EF4-FFF2-40B4-BE49-F238E27FC236}">
                <a16:creationId xmlns:a16="http://schemas.microsoft.com/office/drawing/2014/main" id="{49E1780C-B9AA-4230-02F4-56B3C3774747}"/>
              </a:ext>
            </a:extLst>
          </p:cNvPr>
          <p:cNvGrpSpPr/>
          <p:nvPr/>
        </p:nvGrpSpPr>
        <p:grpSpPr>
          <a:xfrm>
            <a:off x="1008845" y="2257602"/>
            <a:ext cx="9948911" cy="2855065"/>
            <a:chOff x="600947" y="1141810"/>
            <a:chExt cx="7859660" cy="2255508"/>
          </a:xfrm>
          <a:effectLst>
            <a:reflection endPos="0" dir="5400000" sy="-100000" algn="bl" rotWithShape="0"/>
          </a:effectLst>
        </p:grpSpPr>
        <p:pic>
          <p:nvPicPr>
            <p:cNvPr id="11" name="Picture 10" descr="A cover of a book&#10;&#10;Description automatically generated">
              <a:extLst>
                <a:ext uri="{FF2B5EF4-FFF2-40B4-BE49-F238E27FC236}">
                  <a16:creationId xmlns:a16="http://schemas.microsoft.com/office/drawing/2014/main" id="{B7CF30F9-0FD2-2B17-1008-CDF34BF26A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5300" y="1141810"/>
              <a:ext cx="1726873" cy="2255507"/>
            </a:xfrm>
            <a:prstGeom prst="rect">
              <a:avLst/>
            </a:prstGeom>
            <a:ln w="12700">
              <a:solidFill>
                <a:schemeClr val="bg1">
                  <a:lumMod val="50000"/>
                </a:schemeClr>
              </a:solidFill>
            </a:ln>
            <a:effectLst>
              <a:reflection endPos="0" dist="50800" dir="5400000" sy="-100000" algn="bl" rotWithShape="0"/>
            </a:effectLst>
            <a:scene3d>
              <a:camera prst="orthographicFront">
                <a:rot lat="0" lon="0" rev="0"/>
              </a:camera>
              <a:lightRig rig="threePt" dir="t"/>
            </a:scene3d>
          </p:spPr>
        </p:pic>
        <p:pic>
          <p:nvPicPr>
            <p:cNvPr id="15" name="Picture 14" descr="A white cover with green text&#10;&#10;Description automatically generated">
              <a:extLst>
                <a:ext uri="{FF2B5EF4-FFF2-40B4-BE49-F238E27FC236}">
                  <a16:creationId xmlns:a16="http://schemas.microsoft.com/office/drawing/2014/main" id="{3639C2D3-B71D-D180-2489-85FA562C02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2610" y="1141810"/>
              <a:ext cx="1717997" cy="2223290"/>
            </a:xfrm>
            <a:prstGeom prst="rect">
              <a:avLst/>
            </a:prstGeom>
            <a:ln w="12700">
              <a:solidFill>
                <a:schemeClr val="bg1">
                  <a:lumMod val="50000"/>
                </a:schemeClr>
              </a:solidFill>
            </a:ln>
            <a:effectLst>
              <a:reflection blurRad="757049" stA="50000" endPos="65000" dist="50800" dir="5400000" sy="-100000" algn="bl" rotWithShape="0"/>
            </a:effectLst>
          </p:spPr>
        </p:pic>
        <p:pic>
          <p:nvPicPr>
            <p:cNvPr id="17" name="Picture 16" descr="A white cover with blue text&#10;&#10;Description automatically generated">
              <a:extLst>
                <a:ext uri="{FF2B5EF4-FFF2-40B4-BE49-F238E27FC236}">
                  <a16:creationId xmlns:a16="http://schemas.microsoft.com/office/drawing/2014/main" id="{DF46A592-7F2E-7267-C3EE-B2E64DF033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6849" y="1141810"/>
              <a:ext cx="1931085" cy="2255507"/>
            </a:xfrm>
            <a:prstGeom prst="rect">
              <a:avLst/>
            </a:prstGeom>
          </p:spPr>
        </p:pic>
        <p:pic>
          <p:nvPicPr>
            <p:cNvPr id="19" name="Picture 18" descr="A blue and white card with white text&#10;&#10;Description automatically generated">
              <a:extLst>
                <a:ext uri="{FF2B5EF4-FFF2-40B4-BE49-F238E27FC236}">
                  <a16:creationId xmlns:a16="http://schemas.microsoft.com/office/drawing/2014/main" id="{A6E48891-D0AD-0E33-0935-FBE30CE4AA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947" y="1141810"/>
              <a:ext cx="1749677" cy="2255508"/>
            </a:xfrm>
            <a:prstGeom prst="rect">
              <a:avLst/>
            </a:prstGeom>
            <a:ln w="12700">
              <a:solidFill>
                <a:schemeClr val="bg1">
                  <a:lumMod val="50000"/>
                </a:schemeClr>
              </a:solidFill>
            </a:ln>
          </p:spPr>
        </p:pic>
      </p:grpSp>
      <p:sp>
        <p:nvSpPr>
          <p:cNvPr id="3" name="Text Placeholder 8">
            <a:extLst>
              <a:ext uri="{FF2B5EF4-FFF2-40B4-BE49-F238E27FC236}">
                <a16:creationId xmlns:a16="http://schemas.microsoft.com/office/drawing/2014/main" id="{29E2F783-887C-C18B-F2B6-05C0450B0CBE}"/>
              </a:ext>
            </a:extLst>
          </p:cNvPr>
          <p:cNvSpPr>
            <a:spLocks noGrp="1"/>
          </p:cNvSpPr>
          <p:nvPr>
            <p:ph type="body" sz="quarter" idx="14"/>
          </p:nvPr>
        </p:nvSpPr>
        <p:spPr>
          <a:xfrm>
            <a:off x="694640" y="630344"/>
            <a:ext cx="4704363" cy="276225"/>
          </a:xfrm>
        </p:spPr>
        <p:txBody>
          <a:bodyPr/>
          <a:lstStyle/>
          <a:p>
            <a:r>
              <a:rPr lang="en-US" sz="1467" dirty="0">
                <a:solidFill>
                  <a:schemeClr val="accent4">
                    <a:lumMod val="50000"/>
                  </a:schemeClr>
                </a:solidFill>
              </a:rPr>
              <a:t>Developing the 2026-2030 NHAS</a:t>
            </a:r>
            <a:endParaRPr lang="en-US" dirty="0">
              <a:solidFill>
                <a:schemeClr val="accent4">
                  <a:lumMod val="50000"/>
                </a:schemeClr>
              </a:solidFill>
            </a:endParaRPr>
          </a:p>
        </p:txBody>
      </p:sp>
    </p:spTree>
    <p:extLst>
      <p:ext uri="{BB962C8B-B14F-4D97-AF65-F5344CB8AC3E}">
        <p14:creationId xmlns:p14="http://schemas.microsoft.com/office/powerpoint/2010/main" val="4272003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2EE1B-21A2-EC1F-BD2F-463E06851E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BDC15-ABD5-34C1-C34E-7CBDA1B2807C}"/>
              </a:ext>
            </a:extLst>
          </p:cNvPr>
          <p:cNvSpPr>
            <a:spLocks noGrp="1"/>
          </p:cNvSpPr>
          <p:nvPr>
            <p:ph type="ctrTitle"/>
          </p:nvPr>
        </p:nvSpPr>
        <p:spPr>
          <a:xfrm>
            <a:off x="405825" y="1170147"/>
            <a:ext cx="2239767" cy="3022739"/>
          </a:xfrm>
        </p:spPr>
        <p:txBody>
          <a:bodyPr>
            <a:noAutofit/>
          </a:bodyPr>
          <a:lstStyle/>
          <a:p>
            <a:r>
              <a:rPr lang="en-US" sz="2933" dirty="0"/>
              <a:t>Gathering Community  Input to Inform Next NHAS &amp; Strategic Plans</a:t>
            </a:r>
          </a:p>
        </p:txBody>
      </p:sp>
      <p:sp>
        <p:nvSpPr>
          <p:cNvPr id="3" name="Text Placeholder 2">
            <a:extLst>
              <a:ext uri="{FF2B5EF4-FFF2-40B4-BE49-F238E27FC236}">
                <a16:creationId xmlns:a16="http://schemas.microsoft.com/office/drawing/2014/main" id="{C29BDECC-0A04-A8F4-3F35-89E47A74A519}"/>
              </a:ext>
            </a:extLst>
          </p:cNvPr>
          <p:cNvSpPr>
            <a:spLocks noGrp="1"/>
          </p:cNvSpPr>
          <p:nvPr>
            <p:ph type="body" sz="quarter" idx="13"/>
          </p:nvPr>
        </p:nvSpPr>
        <p:spPr>
          <a:xfrm>
            <a:off x="3040476" y="672815"/>
            <a:ext cx="4815819" cy="5092044"/>
          </a:xfrm>
        </p:spPr>
        <p:txBody>
          <a:bodyPr/>
          <a:lstStyle/>
          <a:p>
            <a:pPr>
              <a:lnSpc>
                <a:spcPct val="100000"/>
              </a:lnSpc>
              <a:spcBef>
                <a:spcPts val="1200"/>
              </a:spcBef>
            </a:pPr>
            <a:r>
              <a:rPr lang="en-US" sz="1867" b="1" dirty="0"/>
              <a:t>Recent Listening Sessions</a:t>
            </a:r>
          </a:p>
          <a:p>
            <a:pPr marL="380990" indent="-380990">
              <a:lnSpc>
                <a:spcPct val="100000"/>
              </a:lnSpc>
              <a:spcBef>
                <a:spcPts val="1200"/>
              </a:spcBef>
              <a:buFont typeface="Arial" panose="020B0604020202020204" pitchFamily="34" charset="0"/>
              <a:buChar char="•"/>
            </a:pPr>
            <a:r>
              <a:rPr lang="en-US" sz="1600" dirty="0"/>
              <a:t>Ryan White National Conference             (August 2024) </a:t>
            </a:r>
          </a:p>
          <a:p>
            <a:pPr marL="380990" indent="-380990">
              <a:lnSpc>
                <a:spcPct val="100000"/>
              </a:lnSpc>
              <a:spcBef>
                <a:spcPts val="1200"/>
              </a:spcBef>
              <a:buFont typeface="Arial" panose="020B0604020202020204" pitchFamily="34" charset="0"/>
              <a:buChar char="•"/>
            </a:pPr>
            <a:r>
              <a:rPr lang="en-US" sz="1600" dirty="0"/>
              <a:t>U.S. Conference on HIV/AIDS          (September 2024) </a:t>
            </a:r>
          </a:p>
          <a:p>
            <a:pPr marL="380990" indent="-380990">
              <a:lnSpc>
                <a:spcPct val="100000"/>
              </a:lnSpc>
              <a:spcBef>
                <a:spcPts val="1200"/>
              </a:spcBef>
              <a:buFont typeface="Arial" panose="020B0604020202020204" pitchFamily="34" charset="0"/>
              <a:buChar char="•"/>
            </a:pPr>
            <a:r>
              <a:rPr lang="en-US" sz="1600" dirty="0"/>
              <a:t>Collaboration in Care Conference: Empowered Aging, Thriving Beyond HIV                         (September 2024) </a:t>
            </a:r>
          </a:p>
          <a:p>
            <a:pPr>
              <a:lnSpc>
                <a:spcPct val="100000"/>
              </a:lnSpc>
              <a:spcBef>
                <a:spcPts val="1200"/>
              </a:spcBef>
            </a:pPr>
            <a:r>
              <a:rPr lang="en-US" sz="1867" b="1" dirty="0"/>
              <a:t>Upcoming</a:t>
            </a:r>
            <a:r>
              <a:rPr lang="en-US" sz="1867" dirty="0"/>
              <a:t> </a:t>
            </a:r>
            <a:r>
              <a:rPr lang="en-US" sz="1867" b="1" dirty="0"/>
              <a:t>Listening Sessions </a:t>
            </a:r>
          </a:p>
          <a:p>
            <a:pPr marL="228594" indent="-228594">
              <a:lnSpc>
                <a:spcPct val="100000"/>
              </a:lnSpc>
              <a:spcBef>
                <a:spcPts val="1200"/>
              </a:spcBef>
              <a:buFont typeface="Arial" panose="020B0604020202020204" pitchFamily="34" charset="0"/>
              <a:buChar char="•"/>
            </a:pPr>
            <a:r>
              <a:rPr lang="en-US" sz="1600" dirty="0" err="1"/>
              <a:t>Syndemic</a:t>
            </a:r>
            <a:r>
              <a:rPr lang="en-US" sz="1600" dirty="0"/>
              <a:t> Listening Session                       (October 29, 2-3:30)</a:t>
            </a:r>
          </a:p>
          <a:p>
            <a:pPr marL="228594" indent="-228594">
              <a:lnSpc>
                <a:spcPct val="100000"/>
              </a:lnSpc>
              <a:spcBef>
                <a:spcPts val="1200"/>
              </a:spcBef>
              <a:buFont typeface="Arial" panose="020B0604020202020204" pitchFamily="34" charset="0"/>
              <a:buChar char="•"/>
            </a:pPr>
            <a:r>
              <a:rPr lang="en-US" sz="1600" dirty="0"/>
              <a:t>General Natl Strategic Plans                  (November 13</a:t>
            </a:r>
            <a:r>
              <a:rPr lang="en-US" sz="1600" baseline="30000" dirty="0"/>
              <a:t>th</a:t>
            </a:r>
            <a:r>
              <a:rPr lang="en-US" sz="1600" dirty="0"/>
              <a:t>, 2-3:30)</a:t>
            </a:r>
          </a:p>
          <a:p>
            <a:pPr marL="228594" indent="-228594">
              <a:lnSpc>
                <a:spcPct val="100000"/>
              </a:lnSpc>
              <a:spcBef>
                <a:spcPts val="1200"/>
              </a:spcBef>
              <a:buFont typeface="Arial" panose="020B0604020202020204" pitchFamily="34" charset="0"/>
              <a:buChar char="•"/>
            </a:pPr>
            <a:r>
              <a:rPr lang="en-US" sz="1600" dirty="0"/>
              <a:t>General Natl Strategic Plans - </a:t>
            </a:r>
            <a:r>
              <a:rPr lang="en-US" sz="1600" i="1" dirty="0" err="1"/>
              <a:t>En</a:t>
            </a:r>
            <a:r>
              <a:rPr lang="en-US" sz="1600" i="1" dirty="0"/>
              <a:t> </a:t>
            </a:r>
            <a:r>
              <a:rPr lang="en-US" sz="1600" i="1" dirty="0" err="1"/>
              <a:t>Español</a:t>
            </a:r>
            <a:r>
              <a:rPr lang="en-US" sz="1600" i="1" dirty="0"/>
              <a:t> </a:t>
            </a:r>
            <a:r>
              <a:rPr lang="en-US" sz="1600" dirty="0"/>
              <a:t>(November 14</a:t>
            </a:r>
            <a:r>
              <a:rPr lang="en-US" sz="1600" baseline="30000" dirty="0"/>
              <a:t>th</a:t>
            </a:r>
            <a:r>
              <a:rPr lang="en-US" sz="1600" dirty="0"/>
              <a:t>, 2-3:30)</a:t>
            </a:r>
          </a:p>
        </p:txBody>
      </p:sp>
      <p:sp>
        <p:nvSpPr>
          <p:cNvPr id="11" name="Text Placeholder 10">
            <a:extLst>
              <a:ext uri="{FF2B5EF4-FFF2-40B4-BE49-F238E27FC236}">
                <a16:creationId xmlns:a16="http://schemas.microsoft.com/office/drawing/2014/main" id="{B2FAD26F-BCA6-2D8C-0860-17F5ABD814D1}"/>
              </a:ext>
            </a:extLst>
          </p:cNvPr>
          <p:cNvSpPr>
            <a:spLocks noGrp="1"/>
          </p:cNvSpPr>
          <p:nvPr>
            <p:ph type="body" sz="quarter" idx="15"/>
          </p:nvPr>
        </p:nvSpPr>
        <p:spPr>
          <a:xfrm>
            <a:off x="7939391" y="672815"/>
            <a:ext cx="3924949" cy="4307244"/>
          </a:xfrm>
        </p:spPr>
        <p:txBody>
          <a:bodyPr/>
          <a:lstStyle/>
          <a:p>
            <a:pPr>
              <a:lnSpc>
                <a:spcPct val="100000"/>
              </a:lnSpc>
              <a:spcBef>
                <a:spcPts val="1200"/>
              </a:spcBef>
            </a:pPr>
            <a:r>
              <a:rPr lang="en-US" sz="1867" b="1" dirty="0"/>
              <a:t>Partner-led Engagements</a:t>
            </a:r>
          </a:p>
          <a:p>
            <a:pPr marL="380990" indent="-380990">
              <a:lnSpc>
                <a:spcPct val="100000"/>
              </a:lnSpc>
              <a:spcBef>
                <a:spcPts val="1200"/>
              </a:spcBef>
              <a:buFont typeface="Arial" panose="020B0604020202020204" pitchFamily="34" charset="0"/>
              <a:buChar char="•"/>
            </a:pPr>
            <a:r>
              <a:rPr lang="en-US" sz="1600" dirty="0"/>
              <a:t>NASTAD</a:t>
            </a:r>
          </a:p>
          <a:p>
            <a:pPr marL="380990" indent="-380990">
              <a:lnSpc>
                <a:spcPct val="100000"/>
              </a:lnSpc>
              <a:spcBef>
                <a:spcPts val="1200"/>
              </a:spcBef>
              <a:buFont typeface="Arial" panose="020B0604020202020204" pitchFamily="34" charset="0"/>
              <a:buChar char="•"/>
            </a:pPr>
            <a:r>
              <a:rPr lang="en-US" sz="1600" dirty="0"/>
              <a:t>Positive Women’s Network</a:t>
            </a:r>
          </a:p>
          <a:p>
            <a:pPr marL="380990" indent="-380990">
              <a:lnSpc>
                <a:spcPct val="100000"/>
              </a:lnSpc>
              <a:spcBef>
                <a:spcPts val="1200"/>
              </a:spcBef>
              <a:buFont typeface="Arial" panose="020B0604020202020204" pitchFamily="34" charset="0"/>
              <a:buChar char="•"/>
            </a:pPr>
            <a:r>
              <a:rPr lang="en-US" sz="1600" dirty="0"/>
              <a:t>Southern AIDS Coalition</a:t>
            </a:r>
          </a:p>
          <a:p>
            <a:pPr>
              <a:lnSpc>
                <a:spcPct val="100000"/>
              </a:lnSpc>
              <a:spcBef>
                <a:spcPts val="1200"/>
              </a:spcBef>
            </a:pPr>
            <a:r>
              <a:rPr lang="en-US" sz="1867" b="1" dirty="0"/>
              <a:t>Request for Information </a:t>
            </a:r>
          </a:p>
          <a:p>
            <a:pPr marL="380990" indent="-380990">
              <a:lnSpc>
                <a:spcPct val="100000"/>
              </a:lnSpc>
              <a:spcBef>
                <a:spcPts val="1200"/>
              </a:spcBef>
              <a:buFont typeface="Arial" panose="020B0604020202020204" pitchFamily="34" charset="0"/>
              <a:buChar char="•"/>
            </a:pPr>
            <a:r>
              <a:rPr lang="en-US" sz="1600" dirty="0"/>
              <a:t>Solicits input online from anyone </a:t>
            </a:r>
          </a:p>
          <a:p>
            <a:pPr marL="380990" indent="-380990">
              <a:lnSpc>
                <a:spcPct val="100000"/>
              </a:lnSpc>
              <a:spcBef>
                <a:spcPts val="1200"/>
              </a:spcBef>
              <a:buFont typeface="Arial" panose="020B0604020202020204" pitchFamily="34" charset="0"/>
              <a:buChar char="•"/>
            </a:pPr>
            <a:r>
              <a:rPr lang="en-US" sz="1600" dirty="0"/>
              <a:t>Open for 60 days</a:t>
            </a:r>
          </a:p>
          <a:p>
            <a:pPr marL="380990" indent="-380990">
              <a:lnSpc>
                <a:spcPct val="100000"/>
              </a:lnSpc>
              <a:spcBef>
                <a:spcPts val="1200"/>
              </a:spcBef>
              <a:buFont typeface="Arial" panose="020B0604020202020204" pitchFamily="34" charset="0"/>
              <a:buChar char="•"/>
            </a:pPr>
            <a:r>
              <a:rPr lang="en-US" sz="1600" dirty="0"/>
              <a:t>Closes on December 6</a:t>
            </a:r>
          </a:p>
          <a:p>
            <a:endParaRPr lang="en-US" dirty="0"/>
          </a:p>
        </p:txBody>
      </p:sp>
      <p:sp>
        <p:nvSpPr>
          <p:cNvPr id="6" name="Slide Number Placeholder 5">
            <a:extLst>
              <a:ext uri="{FF2B5EF4-FFF2-40B4-BE49-F238E27FC236}">
                <a16:creationId xmlns:a16="http://schemas.microsoft.com/office/drawing/2014/main" id="{5126F35C-41FB-C4AF-01BE-4B4021A6BDD3}"/>
              </a:ext>
            </a:extLst>
          </p:cNvPr>
          <p:cNvSpPr>
            <a:spLocks noGrp="1"/>
          </p:cNvSpPr>
          <p:nvPr>
            <p:ph type="sldNum" sz="quarter" idx="4"/>
          </p:nvPr>
        </p:nvSpPr>
        <p:spPr/>
        <p:txBody>
          <a:bodyPr/>
          <a:lstStyle/>
          <a:p>
            <a:pPr defTabSz="914377"/>
            <a:fld id="{168939C9-AC64-B240-A8FE-6EE68C639854}" type="slidenum">
              <a:rPr lang="en-US"/>
              <a:pPr defTabSz="914377"/>
              <a:t>12</a:t>
            </a:fld>
            <a:endParaRPr lang="en-US" dirty="0"/>
          </a:p>
        </p:txBody>
      </p:sp>
      <p:cxnSp>
        <p:nvCxnSpPr>
          <p:cNvPr id="8" name="Straight Connector 7">
            <a:extLst>
              <a:ext uri="{FF2B5EF4-FFF2-40B4-BE49-F238E27FC236}">
                <a16:creationId xmlns:a16="http://schemas.microsoft.com/office/drawing/2014/main" id="{79FD9F17-BB33-AF87-9C0A-7A7EBB4C4AF9}"/>
              </a:ext>
            </a:extLst>
          </p:cNvPr>
          <p:cNvCxnSpPr>
            <a:cxnSpLocks/>
          </p:cNvCxnSpPr>
          <p:nvPr/>
        </p:nvCxnSpPr>
        <p:spPr>
          <a:xfrm>
            <a:off x="2728685" y="1003955"/>
            <a:ext cx="0" cy="459739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4B6FE80-C6B8-BCA6-2B97-10F831D377CD}"/>
              </a:ext>
            </a:extLst>
          </p:cNvPr>
          <p:cNvSpPr txBox="1">
            <a:spLocks/>
          </p:cNvSpPr>
          <p:nvPr/>
        </p:nvSpPr>
        <p:spPr>
          <a:xfrm>
            <a:off x="405824" y="396590"/>
            <a:ext cx="4704363" cy="276225"/>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900" b="0" i="0" kern="1200">
                <a:solidFill>
                  <a:srgbClr val="8D634D"/>
                </a:solidFill>
                <a:latin typeface="Arial" panose="020B0604020202020204" pitchFamily="34" charset="0"/>
                <a:ea typeface="Verdana" panose="020B060403050404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900" b="0" i="0" kern="1200">
                <a:solidFill>
                  <a:srgbClr val="8D634D"/>
                </a:solidFill>
                <a:latin typeface="Decimal Medium" panose="02000600000000000000" pitchFamily="2" charset="0"/>
                <a:ea typeface="+mn-ea"/>
                <a:cs typeface="Decimal Medium" panose="020006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900" b="0" i="0" kern="1200">
                <a:solidFill>
                  <a:srgbClr val="8D634D"/>
                </a:solidFill>
                <a:latin typeface="Decimal Medium" panose="02000600000000000000" pitchFamily="2" charset="0"/>
                <a:ea typeface="+mn-ea"/>
                <a:cs typeface="Decimal Medium" panose="020006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900" b="0" i="0" kern="1200">
                <a:solidFill>
                  <a:srgbClr val="8D634D"/>
                </a:solidFill>
                <a:latin typeface="Decimal Medium" panose="02000600000000000000" pitchFamily="2" charset="0"/>
                <a:ea typeface="+mn-ea"/>
                <a:cs typeface="Decimal Medium" panose="020006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900" b="0" i="0" kern="1200">
                <a:solidFill>
                  <a:srgbClr val="8D634D"/>
                </a:solidFill>
                <a:latin typeface="Decimal Medium" panose="02000600000000000000" pitchFamily="2" charset="0"/>
                <a:ea typeface="+mn-ea"/>
                <a:cs typeface="Decimal Medium" panose="020006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67" dirty="0">
                <a:solidFill>
                  <a:schemeClr val="accent4">
                    <a:lumMod val="50000"/>
                  </a:schemeClr>
                </a:solidFill>
              </a:rPr>
              <a:t>Developing the 2026-2030 NHAS</a:t>
            </a:r>
            <a:endParaRPr lang="en-US" sz="1200" dirty="0">
              <a:solidFill>
                <a:schemeClr val="accent4">
                  <a:lumMod val="50000"/>
                </a:schemeClr>
              </a:solidFill>
            </a:endParaRPr>
          </a:p>
        </p:txBody>
      </p:sp>
    </p:spTree>
    <p:extLst>
      <p:ext uri="{BB962C8B-B14F-4D97-AF65-F5344CB8AC3E}">
        <p14:creationId xmlns:p14="http://schemas.microsoft.com/office/powerpoint/2010/main" val="3087954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E11A-B831-48C5-1350-ACF3ED9A906C}"/>
              </a:ext>
            </a:extLst>
          </p:cNvPr>
          <p:cNvSpPr>
            <a:spLocks noGrp="1"/>
          </p:cNvSpPr>
          <p:nvPr>
            <p:ph type="ctrTitle"/>
          </p:nvPr>
        </p:nvSpPr>
        <p:spPr>
          <a:xfrm>
            <a:off x="521903" y="741782"/>
            <a:ext cx="6034540" cy="844217"/>
          </a:xfrm>
        </p:spPr>
        <p:txBody>
          <a:bodyPr>
            <a:normAutofit/>
          </a:bodyPr>
          <a:lstStyle/>
          <a:p>
            <a:r>
              <a:rPr lang="en-US" dirty="0"/>
              <a:t>Additional Next Steps</a:t>
            </a:r>
          </a:p>
        </p:txBody>
      </p:sp>
      <p:sp>
        <p:nvSpPr>
          <p:cNvPr id="5" name="Slide Number Placeholder 4">
            <a:extLst>
              <a:ext uri="{FF2B5EF4-FFF2-40B4-BE49-F238E27FC236}">
                <a16:creationId xmlns:a16="http://schemas.microsoft.com/office/drawing/2014/main" id="{837E8A47-D11F-422F-6EE0-10999C4BB8E6}"/>
              </a:ext>
            </a:extLst>
          </p:cNvPr>
          <p:cNvSpPr>
            <a:spLocks noGrp="1"/>
          </p:cNvSpPr>
          <p:nvPr>
            <p:ph type="sldNum" sz="quarter" idx="4"/>
          </p:nvPr>
        </p:nvSpPr>
        <p:spPr/>
        <p:txBody>
          <a:bodyPr/>
          <a:lstStyle/>
          <a:p>
            <a:fld id="{168939C9-AC64-B240-A8FE-6EE68C639854}" type="slidenum">
              <a:rPr lang="en-US" smtClean="0"/>
              <a:pPr/>
              <a:t>13</a:t>
            </a:fld>
            <a:endParaRPr lang="en-US" dirty="0"/>
          </a:p>
        </p:txBody>
      </p:sp>
      <p:sp>
        <p:nvSpPr>
          <p:cNvPr id="6" name="Text Placeholder 8">
            <a:extLst>
              <a:ext uri="{FF2B5EF4-FFF2-40B4-BE49-F238E27FC236}">
                <a16:creationId xmlns:a16="http://schemas.microsoft.com/office/drawing/2014/main" id="{18919D37-8BE1-2C00-68C5-5E6F492CFB19}"/>
              </a:ext>
            </a:extLst>
          </p:cNvPr>
          <p:cNvSpPr txBox="1">
            <a:spLocks/>
          </p:cNvSpPr>
          <p:nvPr/>
        </p:nvSpPr>
        <p:spPr>
          <a:xfrm>
            <a:off x="521903" y="572285"/>
            <a:ext cx="4704363" cy="276225"/>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900" b="0" i="0" kern="1200">
                <a:solidFill>
                  <a:srgbClr val="8D634D"/>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900" b="0" i="0" kern="1200">
                <a:solidFill>
                  <a:srgbClr val="8D634D"/>
                </a:solidFill>
                <a:latin typeface="Decimal Medium" panose="02000600000000000000" pitchFamily="2" charset="0"/>
                <a:ea typeface="+mn-ea"/>
                <a:cs typeface="Decimal Medium" panose="020006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900" b="0" i="0" kern="1200">
                <a:solidFill>
                  <a:srgbClr val="8D634D"/>
                </a:solidFill>
                <a:latin typeface="Decimal Medium" panose="02000600000000000000" pitchFamily="2" charset="0"/>
                <a:ea typeface="+mn-ea"/>
                <a:cs typeface="Decimal Medium" panose="020006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900" b="0" i="0" kern="1200">
                <a:solidFill>
                  <a:srgbClr val="8D634D"/>
                </a:solidFill>
                <a:latin typeface="Decimal Medium" panose="02000600000000000000" pitchFamily="2" charset="0"/>
                <a:ea typeface="+mn-ea"/>
                <a:cs typeface="Decimal Medium" panose="020006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900" b="0" i="0" kern="1200">
                <a:solidFill>
                  <a:srgbClr val="8D634D"/>
                </a:solidFill>
                <a:latin typeface="Decimal Medium" panose="02000600000000000000" pitchFamily="2" charset="0"/>
                <a:ea typeface="+mn-ea"/>
                <a:cs typeface="Decimal Medium" panose="020006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67" dirty="0">
                <a:solidFill>
                  <a:schemeClr val="accent4">
                    <a:lumMod val="50000"/>
                  </a:schemeClr>
                </a:solidFill>
              </a:rPr>
              <a:t>Developing the 2026-2030 NHAS</a:t>
            </a:r>
            <a:endParaRPr lang="en-US" sz="1200" dirty="0">
              <a:solidFill>
                <a:schemeClr val="accent4">
                  <a:lumMod val="50000"/>
                </a:schemeClr>
              </a:solidFill>
            </a:endParaRPr>
          </a:p>
        </p:txBody>
      </p:sp>
      <p:sp>
        <p:nvSpPr>
          <p:cNvPr id="9" name="Text Placeholder 2">
            <a:extLst>
              <a:ext uri="{FF2B5EF4-FFF2-40B4-BE49-F238E27FC236}">
                <a16:creationId xmlns:a16="http://schemas.microsoft.com/office/drawing/2014/main" id="{49058614-2083-4DAF-9CEC-4B18E094AA26}"/>
              </a:ext>
            </a:extLst>
          </p:cNvPr>
          <p:cNvSpPr txBox="1">
            <a:spLocks/>
          </p:cNvSpPr>
          <p:nvPr/>
        </p:nvSpPr>
        <p:spPr>
          <a:xfrm>
            <a:off x="860612" y="1508891"/>
            <a:ext cx="11003728" cy="3840218"/>
          </a:xfrm>
          <a:prstGeom prst="rect">
            <a:avLst/>
          </a:prstGeom>
        </p:spPr>
        <p:txBody>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01235B"/>
                </a:solidFill>
                <a:latin typeface="Georgia" panose="020405020504050203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01235B"/>
                </a:solidFill>
                <a:latin typeface="Georgia" panose="020405020504050203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rgbClr val="01235B"/>
                </a:solidFill>
                <a:latin typeface="Georgia" panose="020405020504050203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1235B"/>
                </a:solidFill>
                <a:latin typeface="Georgia" panose="020405020504050203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1235B"/>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1600"/>
              </a:spcBef>
              <a:buFont typeface="Arial" panose="020B0604020202020204" pitchFamily="34" charset="0"/>
              <a:buChar char="•"/>
            </a:pPr>
            <a:r>
              <a:rPr lang="en-US" sz="2600" dirty="0"/>
              <a:t>Synthesize all the input received</a:t>
            </a:r>
          </a:p>
          <a:p>
            <a:pPr marL="457200" indent="-457200">
              <a:lnSpc>
                <a:spcPct val="100000"/>
              </a:lnSpc>
              <a:spcBef>
                <a:spcPts val="1600"/>
              </a:spcBef>
              <a:buFont typeface="Arial" panose="020B0604020202020204" pitchFamily="34" charset="0"/>
              <a:buChar char="•"/>
            </a:pPr>
            <a:r>
              <a:rPr lang="en-US" sz="2600" dirty="0"/>
              <a:t>Quality of Life Symposium (~December 5, 2024) </a:t>
            </a:r>
          </a:p>
          <a:p>
            <a:pPr marL="457200" indent="-457200">
              <a:lnSpc>
                <a:spcPct val="100000"/>
              </a:lnSpc>
              <a:spcBef>
                <a:spcPts val="1600"/>
              </a:spcBef>
              <a:buFont typeface="Arial" panose="020B0604020202020204" pitchFamily="34" charset="0"/>
              <a:buChar char="•"/>
            </a:pPr>
            <a:r>
              <a:rPr lang="en-US" sz="2600" dirty="0"/>
              <a:t>Convene NHAS Federal Implementation Workgroup</a:t>
            </a:r>
          </a:p>
          <a:p>
            <a:pPr marL="914400" lvl="1" indent="-457200">
              <a:lnSpc>
                <a:spcPct val="100000"/>
              </a:lnSpc>
              <a:spcBef>
                <a:spcPts val="1600"/>
              </a:spcBef>
              <a:buSzPct val="80000"/>
              <a:buFont typeface="Courier New" panose="02070309020205020404" pitchFamily="49" charset="0"/>
              <a:buChar char="o"/>
            </a:pPr>
            <a:r>
              <a:rPr lang="en-US" sz="2600" dirty="0"/>
              <a:t>NHAS Indicator Workgroup</a:t>
            </a:r>
          </a:p>
          <a:p>
            <a:pPr marL="914400" lvl="1" indent="-457200">
              <a:lnSpc>
                <a:spcPct val="100000"/>
              </a:lnSpc>
              <a:spcBef>
                <a:spcPts val="1600"/>
              </a:spcBef>
              <a:buSzPct val="80000"/>
              <a:buFont typeface="Courier New" panose="02070309020205020404" pitchFamily="49" charset="0"/>
              <a:buChar char="o"/>
            </a:pPr>
            <a:r>
              <a:rPr lang="en-US" sz="2600"/>
              <a:t>Federal “</a:t>
            </a:r>
            <a:r>
              <a:rPr lang="en-US" sz="2600" dirty="0"/>
              <a:t>Centered Conversations” on </a:t>
            </a:r>
            <a:r>
              <a:rPr lang="en-US" sz="2600" dirty="0" err="1"/>
              <a:t>PrEP</a:t>
            </a:r>
            <a:r>
              <a:rPr lang="en-US" sz="2600" dirty="0"/>
              <a:t>, Social Determinants of Health and Quality of Life</a:t>
            </a:r>
          </a:p>
          <a:p>
            <a:pPr marL="1371600" lvl="2" indent="-457200">
              <a:lnSpc>
                <a:spcPct val="100000"/>
              </a:lnSpc>
              <a:spcBef>
                <a:spcPts val="1600"/>
              </a:spcBef>
              <a:buFont typeface="Arial" panose="020B0604020202020204" pitchFamily="34" charset="0"/>
              <a:buChar char="•"/>
            </a:pPr>
            <a:endParaRPr lang="en-US" sz="2600" dirty="0"/>
          </a:p>
          <a:p>
            <a:pPr marL="457200" indent="-457200">
              <a:lnSpc>
                <a:spcPct val="100000"/>
              </a:lnSpc>
              <a:spcBef>
                <a:spcPts val="1600"/>
              </a:spcBef>
              <a:buFont typeface="Arial" panose="020B0604020202020204" pitchFamily="34" charset="0"/>
              <a:buChar char="•"/>
            </a:pPr>
            <a:endParaRPr lang="en-US" sz="2600" dirty="0"/>
          </a:p>
        </p:txBody>
      </p:sp>
    </p:spTree>
    <p:extLst>
      <p:ext uri="{BB962C8B-B14F-4D97-AF65-F5344CB8AC3E}">
        <p14:creationId xmlns:p14="http://schemas.microsoft.com/office/powerpoint/2010/main" val="2347792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A7ACC7-9A67-43B2-92FD-2A0073C86CED}"/>
              </a:ext>
            </a:extLst>
          </p:cNvPr>
          <p:cNvSpPr txBox="1"/>
          <p:nvPr/>
        </p:nvSpPr>
        <p:spPr>
          <a:xfrm>
            <a:off x="4095910" y="6062702"/>
            <a:ext cx="4000180" cy="369332"/>
          </a:xfrm>
          <a:prstGeom prst="rect">
            <a:avLst/>
          </a:prstGeom>
          <a:solidFill>
            <a:srgbClr val="EDBE87"/>
          </a:solidFill>
        </p:spPr>
        <p:txBody>
          <a:bodyPr wrap="square" rtlCol="0">
            <a:spAutoFit/>
          </a:bodyPr>
          <a:lstStyle/>
          <a:p>
            <a:pPr algn="ctr"/>
            <a:r>
              <a:rPr lang="en-US" dirty="0">
                <a:solidFill>
                  <a:srgbClr val="0A2458"/>
                </a:solidFill>
                <a:latin typeface="Georgia" panose="02040502050405020303" pitchFamily="18" charset="0"/>
              </a:rPr>
              <a:t>FRANCISCO.RUIZ@WHO.EOP.GOV</a:t>
            </a:r>
          </a:p>
        </p:txBody>
      </p:sp>
    </p:spTree>
    <p:extLst>
      <p:ext uri="{BB962C8B-B14F-4D97-AF65-F5344CB8AC3E}">
        <p14:creationId xmlns:p14="http://schemas.microsoft.com/office/powerpoint/2010/main" val="3910206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C2AAF-86CB-5286-8CE1-0387CC033FA8}"/>
              </a:ext>
            </a:extLst>
          </p:cNvPr>
          <p:cNvSpPr>
            <a:spLocks noGrp="1"/>
          </p:cNvSpPr>
          <p:nvPr>
            <p:ph type="ctrTitle"/>
          </p:nvPr>
        </p:nvSpPr>
        <p:spPr/>
        <p:txBody>
          <a:bodyPr anchor="b">
            <a:normAutofit/>
          </a:bodyPr>
          <a:lstStyle/>
          <a:p>
            <a:r>
              <a:rPr lang="en-US" i="1" dirty="0"/>
              <a:t>ONAP Focus Areas</a:t>
            </a:r>
          </a:p>
        </p:txBody>
      </p:sp>
      <p:sp>
        <p:nvSpPr>
          <p:cNvPr id="3" name="Subtitle 2">
            <a:extLst>
              <a:ext uri="{FF2B5EF4-FFF2-40B4-BE49-F238E27FC236}">
                <a16:creationId xmlns:a16="http://schemas.microsoft.com/office/drawing/2014/main" id="{D88D3444-37E6-1E03-1574-2E1A27F40AA9}"/>
              </a:ext>
            </a:extLst>
          </p:cNvPr>
          <p:cNvSpPr>
            <a:spLocks noGrp="1"/>
          </p:cNvSpPr>
          <p:nvPr>
            <p:ph type="subTitle" idx="1"/>
          </p:nvPr>
        </p:nvSpPr>
        <p:spPr/>
        <p:txBody>
          <a:bodyPr>
            <a:normAutofit/>
          </a:bodyPr>
          <a:lstStyle/>
          <a:p>
            <a:r>
              <a:rPr lang="en-US" sz="3200" i="1" dirty="0"/>
              <a:t>– Science, Progress, &amp; Equity –</a:t>
            </a:r>
          </a:p>
        </p:txBody>
      </p:sp>
    </p:spTree>
    <p:extLst>
      <p:ext uri="{BB962C8B-B14F-4D97-AF65-F5344CB8AC3E}">
        <p14:creationId xmlns:p14="http://schemas.microsoft.com/office/powerpoint/2010/main" val="1988842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92BAD-A4DB-4B4F-9558-014B8AE4E94D}"/>
              </a:ext>
            </a:extLst>
          </p:cNvPr>
          <p:cNvSpPr>
            <a:spLocks noGrp="1"/>
          </p:cNvSpPr>
          <p:nvPr>
            <p:ph type="ctrTitle"/>
          </p:nvPr>
        </p:nvSpPr>
        <p:spPr>
          <a:xfrm>
            <a:off x="726534" y="528344"/>
            <a:ext cx="7993396" cy="717706"/>
          </a:xfrm>
        </p:spPr>
        <p:txBody>
          <a:bodyPr>
            <a:normAutofit/>
          </a:bodyPr>
          <a:lstStyle/>
          <a:p>
            <a:r>
              <a:rPr lang="en-US" dirty="0"/>
              <a:t>Three ONAP Focus Areas</a:t>
            </a:r>
          </a:p>
        </p:txBody>
      </p:sp>
      <p:sp>
        <p:nvSpPr>
          <p:cNvPr id="3" name="Text Placeholder 2">
            <a:extLst>
              <a:ext uri="{FF2B5EF4-FFF2-40B4-BE49-F238E27FC236}">
                <a16:creationId xmlns:a16="http://schemas.microsoft.com/office/drawing/2014/main" id="{61E3EA9B-4D74-624A-B39C-576E3744E20D}"/>
              </a:ext>
            </a:extLst>
          </p:cNvPr>
          <p:cNvSpPr>
            <a:spLocks noGrp="1"/>
          </p:cNvSpPr>
          <p:nvPr>
            <p:ph type="body" sz="quarter" idx="13"/>
          </p:nvPr>
        </p:nvSpPr>
        <p:spPr>
          <a:xfrm>
            <a:off x="860612" y="1508891"/>
            <a:ext cx="11003728" cy="3840218"/>
          </a:xfrm>
        </p:spPr>
        <p:txBody>
          <a:bodyPr/>
          <a:lstStyle/>
          <a:p>
            <a:pPr marL="457200" indent="-457200">
              <a:lnSpc>
                <a:spcPct val="100000"/>
              </a:lnSpc>
              <a:spcBef>
                <a:spcPts val="1600"/>
              </a:spcBef>
              <a:buFont typeface="Arial" panose="020B0604020202020204" pitchFamily="34" charset="0"/>
              <a:buChar char="•"/>
            </a:pPr>
            <a:r>
              <a:rPr lang="en-US" sz="2600" dirty="0"/>
              <a:t>Modernize Policies Based on Science</a:t>
            </a:r>
          </a:p>
          <a:p>
            <a:pPr marL="457200" indent="-457200">
              <a:lnSpc>
                <a:spcPct val="100000"/>
              </a:lnSpc>
              <a:spcBef>
                <a:spcPts val="1600"/>
              </a:spcBef>
              <a:buFont typeface="Arial" panose="020B0604020202020204" pitchFamily="34" charset="0"/>
              <a:buChar char="•"/>
            </a:pPr>
            <a:r>
              <a:rPr lang="en-US" sz="2600" dirty="0"/>
              <a:t>Accelerate Progress in Our HIV Response</a:t>
            </a:r>
          </a:p>
          <a:p>
            <a:pPr marL="457200" indent="-457200">
              <a:lnSpc>
                <a:spcPct val="100000"/>
              </a:lnSpc>
              <a:spcBef>
                <a:spcPts val="1600"/>
              </a:spcBef>
              <a:buFont typeface="Arial" panose="020B0604020202020204" pitchFamily="34" charset="0"/>
              <a:buChar char="•"/>
            </a:pPr>
            <a:r>
              <a:rPr lang="en-US" sz="2600" dirty="0"/>
              <a:t>Advance Equity &amp; Access</a:t>
            </a:r>
            <a:endParaRPr lang="en-US" sz="2000" dirty="0">
              <a:solidFill>
                <a:schemeClr val="tx2"/>
              </a:solidFill>
            </a:endParaRPr>
          </a:p>
        </p:txBody>
      </p:sp>
      <p:sp>
        <p:nvSpPr>
          <p:cNvPr id="6" name="Slide Number Placeholder 5">
            <a:extLst>
              <a:ext uri="{FF2B5EF4-FFF2-40B4-BE49-F238E27FC236}">
                <a16:creationId xmlns:a16="http://schemas.microsoft.com/office/drawing/2014/main" id="{8AD49FD8-1E9A-C54D-9927-65586F5017B6}"/>
              </a:ext>
            </a:extLst>
          </p:cNvPr>
          <p:cNvSpPr>
            <a:spLocks noGrp="1"/>
          </p:cNvSpPr>
          <p:nvPr>
            <p:ph type="sldNum" sz="quarter" idx="4"/>
          </p:nvPr>
        </p:nvSpPr>
        <p:spPr/>
        <p:txBody>
          <a:bodyPr/>
          <a:lstStyle/>
          <a:p>
            <a:fld id="{168939C9-AC64-B240-A8FE-6EE68C639854}" type="slidenum">
              <a:rPr lang="en-US" smtClean="0"/>
              <a:pPr/>
              <a:t>3</a:t>
            </a:fld>
            <a:endParaRPr lang="en-US" dirty="0"/>
          </a:p>
        </p:txBody>
      </p:sp>
    </p:spTree>
    <p:extLst>
      <p:ext uri="{BB962C8B-B14F-4D97-AF65-F5344CB8AC3E}">
        <p14:creationId xmlns:p14="http://schemas.microsoft.com/office/powerpoint/2010/main" val="3646413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7FC585-0A02-63E4-F2BE-D8BB90F701ED}"/>
              </a:ext>
            </a:extLst>
          </p:cNvPr>
          <p:cNvSpPr>
            <a:spLocks noGrp="1"/>
          </p:cNvSpPr>
          <p:nvPr>
            <p:ph type="body" sz="quarter" idx="14"/>
          </p:nvPr>
        </p:nvSpPr>
        <p:spPr>
          <a:xfrm>
            <a:off x="798512" y="1153295"/>
            <a:ext cx="7914413" cy="294366"/>
          </a:xfrm>
        </p:spPr>
        <p:txBody>
          <a:bodyPr/>
          <a:lstStyle/>
          <a:p>
            <a:r>
              <a:rPr lang="en-US" dirty="0"/>
              <a:t>ONAP Focus Areas – </a:t>
            </a:r>
            <a:r>
              <a:rPr lang="en-US" b="1" i="1" dirty="0"/>
              <a:t>Modernize Policies Based on Science</a:t>
            </a:r>
          </a:p>
        </p:txBody>
      </p:sp>
      <p:sp>
        <p:nvSpPr>
          <p:cNvPr id="5" name="Slide Number Placeholder 4">
            <a:extLst>
              <a:ext uri="{FF2B5EF4-FFF2-40B4-BE49-F238E27FC236}">
                <a16:creationId xmlns:a16="http://schemas.microsoft.com/office/drawing/2014/main" id="{DC262EBE-AF1F-0D28-3C76-20F3915B6FC3}"/>
              </a:ext>
            </a:extLst>
          </p:cNvPr>
          <p:cNvSpPr>
            <a:spLocks noGrp="1"/>
          </p:cNvSpPr>
          <p:nvPr>
            <p:ph type="sldNum" sz="quarter" idx="4"/>
          </p:nvPr>
        </p:nvSpPr>
        <p:spPr/>
        <p:txBody>
          <a:bodyPr/>
          <a:lstStyle/>
          <a:p>
            <a:fld id="{168939C9-AC64-B240-A8FE-6EE68C639854}" type="slidenum">
              <a:rPr lang="en-US" smtClean="0"/>
              <a:pPr/>
              <a:t>4</a:t>
            </a:fld>
            <a:endParaRPr lang="en-US" dirty="0"/>
          </a:p>
        </p:txBody>
      </p:sp>
      <p:sp>
        <p:nvSpPr>
          <p:cNvPr id="6" name="TextBox 5">
            <a:extLst>
              <a:ext uri="{FF2B5EF4-FFF2-40B4-BE49-F238E27FC236}">
                <a16:creationId xmlns:a16="http://schemas.microsoft.com/office/drawing/2014/main" id="{FC63375E-D675-172C-3833-94FC8779E7B0}"/>
              </a:ext>
            </a:extLst>
          </p:cNvPr>
          <p:cNvSpPr txBox="1"/>
          <p:nvPr/>
        </p:nvSpPr>
        <p:spPr>
          <a:xfrm>
            <a:off x="798513" y="1432494"/>
            <a:ext cx="10696802" cy="4508927"/>
          </a:xfrm>
          <a:prstGeom prst="rect">
            <a:avLst/>
          </a:prstGeom>
          <a:noFill/>
        </p:spPr>
        <p:txBody>
          <a:bodyPr wrap="square" rtlCol="0">
            <a:spAutoFit/>
          </a:bodyPr>
          <a:lstStyle/>
          <a:p>
            <a:pPr marL="457200" indent="-457200">
              <a:spcBef>
                <a:spcPct val="0"/>
              </a:spcBef>
              <a:spcAft>
                <a:spcPts val="1800"/>
              </a:spcAft>
              <a:buFont typeface="Arial" panose="020B0604020202020204" pitchFamily="34" charset="0"/>
              <a:buChar char="•"/>
            </a:pPr>
            <a:r>
              <a:rPr lang="en-US" sz="2200" b="1" dirty="0">
                <a:solidFill>
                  <a:srgbClr val="01235B"/>
                </a:solidFill>
                <a:latin typeface="Georgia" panose="02040502050405020303" pitchFamily="18" charset="0"/>
              </a:rPr>
              <a:t>Employment Policies: </a:t>
            </a:r>
            <a:r>
              <a:rPr lang="en-US" sz="2200" dirty="0">
                <a:solidFill>
                  <a:srgbClr val="01235B"/>
                </a:solidFill>
                <a:latin typeface="Georgia" panose="02040502050405020303" pitchFamily="18" charset="0"/>
              </a:rPr>
              <a:t>Conduct an assessment across the federal government to update outdated policies related to employment eligibility for people with HIV.</a:t>
            </a:r>
          </a:p>
          <a:p>
            <a:pPr marL="457200" indent="-457200">
              <a:spcBef>
                <a:spcPct val="0"/>
              </a:spcBef>
              <a:spcAft>
                <a:spcPts val="1800"/>
              </a:spcAft>
              <a:buFont typeface="Arial" panose="020B0604020202020204" pitchFamily="34" charset="0"/>
              <a:buChar char="•"/>
            </a:pPr>
            <a:r>
              <a:rPr lang="en-US" sz="2200" b="1" dirty="0">
                <a:solidFill>
                  <a:srgbClr val="01235B"/>
                </a:solidFill>
                <a:latin typeface="Georgia" panose="02040502050405020303" pitchFamily="18" charset="0"/>
              </a:rPr>
              <a:t>Clinical Guidelines: </a:t>
            </a:r>
            <a:r>
              <a:rPr lang="en-US" sz="2200" dirty="0">
                <a:solidFill>
                  <a:srgbClr val="01235B"/>
                </a:solidFill>
                <a:latin typeface="Georgia" panose="02040502050405020303" pitchFamily="18" charset="0"/>
              </a:rPr>
              <a:t>Work with federal agencies, scientific community, healthcare professionals and community members to promote understanding and implementation of revised policies that ensuring equitable access to life-saving procedures and science for people with HIV.</a:t>
            </a:r>
          </a:p>
          <a:p>
            <a:pPr marL="457200" indent="-457200">
              <a:spcBef>
                <a:spcPct val="0"/>
              </a:spcBef>
              <a:spcAft>
                <a:spcPts val="1800"/>
              </a:spcAft>
              <a:buFont typeface="Arial" panose="020B0604020202020204" pitchFamily="34" charset="0"/>
              <a:buChar char="•"/>
            </a:pPr>
            <a:r>
              <a:rPr lang="en-US" sz="2200" b="1" dirty="0">
                <a:solidFill>
                  <a:srgbClr val="01235B"/>
                </a:solidFill>
                <a:latin typeface="Georgia" panose="02040502050405020303" pitchFamily="18" charset="0"/>
              </a:rPr>
              <a:t>Health Education Curricula: </a:t>
            </a:r>
            <a:r>
              <a:rPr lang="en-US" sz="2200" dirty="0">
                <a:solidFill>
                  <a:srgbClr val="01235B"/>
                </a:solidFill>
                <a:latin typeface="Georgia" panose="02040502050405020303" pitchFamily="18" charset="0"/>
              </a:rPr>
              <a:t>Ensure our youth receive accurate and non-discriminatory information about their health and well-being. </a:t>
            </a:r>
          </a:p>
          <a:p>
            <a:pPr marL="457200" indent="-457200">
              <a:spcBef>
                <a:spcPct val="0"/>
              </a:spcBef>
              <a:spcAft>
                <a:spcPts val="1800"/>
              </a:spcAft>
              <a:buFont typeface="Arial" panose="020B0604020202020204" pitchFamily="34" charset="0"/>
              <a:buChar char="•"/>
            </a:pPr>
            <a:r>
              <a:rPr lang="en-US" sz="2200" b="1" dirty="0">
                <a:solidFill>
                  <a:srgbClr val="01235B"/>
                </a:solidFill>
                <a:latin typeface="Georgia" panose="02040502050405020303" pitchFamily="18" charset="0"/>
                <a:ea typeface="+mj-ea"/>
                <a:cs typeface="+mj-cs"/>
              </a:rPr>
              <a:t>HIV Criminalization: </a:t>
            </a:r>
            <a:r>
              <a:rPr lang="en-US" sz="2200" dirty="0">
                <a:solidFill>
                  <a:srgbClr val="01235B"/>
                </a:solidFill>
                <a:latin typeface="Georgia" panose="02040502050405020303" pitchFamily="18" charset="0"/>
                <a:ea typeface="+mj-ea"/>
                <a:cs typeface="+mj-cs"/>
              </a:rPr>
              <a:t>Work with partners to assess and modernize laws that criminalize HIV status, ensuring they are based on current scientific knowledge and do not perpetuate stigma or injustice.</a:t>
            </a:r>
          </a:p>
        </p:txBody>
      </p:sp>
    </p:spTree>
    <p:extLst>
      <p:ext uri="{BB962C8B-B14F-4D97-AF65-F5344CB8AC3E}">
        <p14:creationId xmlns:p14="http://schemas.microsoft.com/office/powerpoint/2010/main" val="256700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4000"/>
                            </p:stCondLst>
                            <p:childTnLst>
                              <p:par>
                                <p:cTn id="17" presetID="10" presetClass="entr" presetSubtype="0" fill="hold" nodeType="afterEffect">
                                  <p:stCondLst>
                                    <p:cond delay="100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7FC585-0A02-63E4-F2BE-D8BB90F701ED}"/>
              </a:ext>
            </a:extLst>
          </p:cNvPr>
          <p:cNvSpPr>
            <a:spLocks noGrp="1"/>
          </p:cNvSpPr>
          <p:nvPr>
            <p:ph type="body" sz="quarter" idx="14"/>
          </p:nvPr>
        </p:nvSpPr>
        <p:spPr>
          <a:xfrm>
            <a:off x="798512" y="1153295"/>
            <a:ext cx="7914413" cy="294366"/>
          </a:xfrm>
        </p:spPr>
        <p:txBody>
          <a:bodyPr/>
          <a:lstStyle/>
          <a:p>
            <a:r>
              <a:rPr lang="en-US" dirty="0"/>
              <a:t>ONAP Focus Areas – </a:t>
            </a:r>
            <a:r>
              <a:rPr lang="en-US" b="1" i="1" dirty="0"/>
              <a:t>Accelerate Progress in Our HIV Response</a:t>
            </a:r>
          </a:p>
        </p:txBody>
      </p:sp>
      <p:sp>
        <p:nvSpPr>
          <p:cNvPr id="5" name="Slide Number Placeholder 4">
            <a:extLst>
              <a:ext uri="{FF2B5EF4-FFF2-40B4-BE49-F238E27FC236}">
                <a16:creationId xmlns:a16="http://schemas.microsoft.com/office/drawing/2014/main" id="{DC262EBE-AF1F-0D28-3C76-20F3915B6FC3}"/>
              </a:ext>
            </a:extLst>
          </p:cNvPr>
          <p:cNvSpPr>
            <a:spLocks noGrp="1"/>
          </p:cNvSpPr>
          <p:nvPr>
            <p:ph type="sldNum" sz="quarter" idx="4"/>
          </p:nvPr>
        </p:nvSpPr>
        <p:spPr/>
        <p:txBody>
          <a:bodyPr/>
          <a:lstStyle/>
          <a:p>
            <a:fld id="{168939C9-AC64-B240-A8FE-6EE68C639854}" type="slidenum">
              <a:rPr lang="en-US" smtClean="0"/>
              <a:pPr/>
              <a:t>5</a:t>
            </a:fld>
            <a:endParaRPr lang="en-US" dirty="0"/>
          </a:p>
        </p:txBody>
      </p:sp>
      <p:sp>
        <p:nvSpPr>
          <p:cNvPr id="6" name="TextBox 5">
            <a:extLst>
              <a:ext uri="{FF2B5EF4-FFF2-40B4-BE49-F238E27FC236}">
                <a16:creationId xmlns:a16="http://schemas.microsoft.com/office/drawing/2014/main" id="{FC63375E-D675-172C-3833-94FC8779E7B0}"/>
              </a:ext>
            </a:extLst>
          </p:cNvPr>
          <p:cNvSpPr txBox="1"/>
          <p:nvPr/>
        </p:nvSpPr>
        <p:spPr>
          <a:xfrm>
            <a:off x="798512" y="1432494"/>
            <a:ext cx="11065827" cy="4462760"/>
          </a:xfrm>
          <a:prstGeom prst="rect">
            <a:avLst/>
          </a:prstGeom>
          <a:noFill/>
        </p:spPr>
        <p:txBody>
          <a:bodyPr wrap="square" rtlCol="0">
            <a:spAutoFit/>
          </a:bodyPr>
          <a:lstStyle/>
          <a:p>
            <a:pPr marL="457200" indent="-457200">
              <a:spcBef>
                <a:spcPct val="0"/>
              </a:spcBef>
              <a:spcAft>
                <a:spcPts val="600"/>
              </a:spcAft>
              <a:buFont typeface="Arial" panose="020B0604020202020204" pitchFamily="34" charset="0"/>
              <a:buChar char="•"/>
            </a:pPr>
            <a:r>
              <a:rPr lang="en-US" sz="2200" b="1" dirty="0">
                <a:solidFill>
                  <a:srgbClr val="01235B"/>
                </a:solidFill>
                <a:latin typeface="Georgia" panose="02040502050405020303" pitchFamily="18" charset="0"/>
                <a:ea typeface="+mj-ea"/>
                <a:cs typeface="+mj-cs"/>
              </a:rPr>
              <a:t>Federal Coordination: </a:t>
            </a:r>
            <a:r>
              <a:rPr lang="en-US" sz="2200" dirty="0">
                <a:solidFill>
                  <a:srgbClr val="01235B"/>
                </a:solidFill>
                <a:latin typeface="Georgia" panose="02040502050405020303" pitchFamily="18" charset="0"/>
                <a:ea typeface="+mj-ea"/>
                <a:cs typeface="+mj-cs"/>
              </a:rPr>
              <a:t>Strengthen collaboration by supporting data synchronization, co-hosting community engagement activities, cross-sharing TA resources and trainings, and exploring funding efficiencies.</a:t>
            </a:r>
            <a:endParaRPr lang="en-US" sz="2200" b="1" dirty="0">
              <a:solidFill>
                <a:srgbClr val="01235B"/>
              </a:solidFill>
              <a:latin typeface="Georgia" panose="02040502050405020303" pitchFamily="18" charset="0"/>
              <a:ea typeface="+mj-ea"/>
              <a:cs typeface="+mj-cs"/>
            </a:endParaRPr>
          </a:p>
          <a:p>
            <a:pPr marL="457200" indent="-457200">
              <a:spcBef>
                <a:spcPct val="0"/>
              </a:spcBef>
              <a:spcAft>
                <a:spcPts val="600"/>
              </a:spcAft>
              <a:buFont typeface="Arial" panose="020B0604020202020204" pitchFamily="34" charset="0"/>
              <a:buChar char="•"/>
            </a:pPr>
            <a:r>
              <a:rPr lang="en-US" sz="2200" b="1" dirty="0">
                <a:solidFill>
                  <a:srgbClr val="01235B"/>
                </a:solidFill>
                <a:latin typeface="Georgia" panose="02040502050405020303" pitchFamily="18" charset="0"/>
                <a:ea typeface="+mj-ea"/>
                <a:cs typeface="+mj-cs"/>
              </a:rPr>
              <a:t>Viral Suppression: </a:t>
            </a:r>
            <a:r>
              <a:rPr lang="en-US" sz="2200" dirty="0">
                <a:solidFill>
                  <a:srgbClr val="01235B"/>
                </a:solidFill>
                <a:latin typeface="Georgia" panose="02040502050405020303" pitchFamily="18" charset="0"/>
                <a:ea typeface="+mj-ea"/>
                <a:cs typeface="+mj-cs"/>
              </a:rPr>
              <a:t>Enhance efforts to increase viral suppression rates through tailored interventions, expanded access to antiretroviral therapy, and comprehensive support services.</a:t>
            </a:r>
          </a:p>
          <a:p>
            <a:pPr marL="457200" indent="-457200">
              <a:spcBef>
                <a:spcPct val="0"/>
              </a:spcBef>
              <a:spcAft>
                <a:spcPts val="600"/>
              </a:spcAft>
              <a:buFont typeface="Arial" panose="020B0604020202020204" pitchFamily="34" charset="0"/>
              <a:buChar char="•"/>
            </a:pPr>
            <a:r>
              <a:rPr lang="en-US" sz="2200" b="1" dirty="0" err="1">
                <a:solidFill>
                  <a:srgbClr val="01235B"/>
                </a:solidFill>
                <a:latin typeface="Georgia" panose="02040502050405020303" pitchFamily="18" charset="0"/>
              </a:rPr>
              <a:t>Syndemics</a:t>
            </a:r>
            <a:r>
              <a:rPr lang="en-US" sz="2200" b="1" dirty="0">
                <a:solidFill>
                  <a:srgbClr val="01235B"/>
                </a:solidFill>
                <a:latin typeface="Georgia" panose="02040502050405020303" pitchFamily="18" charset="0"/>
              </a:rPr>
              <a:t> Approach: </a:t>
            </a:r>
            <a:r>
              <a:rPr lang="en-US" sz="2200" dirty="0">
                <a:solidFill>
                  <a:srgbClr val="01235B"/>
                </a:solidFill>
                <a:latin typeface="Georgia" panose="02040502050405020303" pitchFamily="18" charset="0"/>
              </a:rPr>
              <a:t>Accelerate approaches that address the interconnected epidemics of HIV, STIs, viral hepatitis, substance use and mental health disorders.</a:t>
            </a:r>
          </a:p>
          <a:p>
            <a:pPr marL="457200" indent="-457200">
              <a:spcBef>
                <a:spcPct val="0"/>
              </a:spcBef>
              <a:spcAft>
                <a:spcPts val="600"/>
              </a:spcAft>
              <a:buFont typeface="Arial" panose="020B0604020202020204" pitchFamily="34" charset="0"/>
              <a:buChar char="•"/>
            </a:pPr>
            <a:r>
              <a:rPr lang="en-US" sz="2200" b="1" dirty="0">
                <a:solidFill>
                  <a:srgbClr val="01235B"/>
                </a:solidFill>
                <a:latin typeface="Georgia" panose="02040502050405020303" pitchFamily="18" charset="0"/>
              </a:rPr>
              <a:t>Translational Research:</a:t>
            </a:r>
            <a:r>
              <a:rPr lang="en-US" sz="2200" dirty="0">
                <a:solidFill>
                  <a:srgbClr val="01235B"/>
                </a:solidFill>
                <a:latin typeface="Georgia" panose="02040502050405020303" pitchFamily="18" charset="0"/>
              </a:rPr>
              <a:t> Foster collaboration across federal entities to translate innovative research ideas into implemented programs nationwide.</a:t>
            </a:r>
          </a:p>
          <a:p>
            <a:pPr marL="457200" indent="-457200">
              <a:spcBef>
                <a:spcPct val="0"/>
              </a:spcBef>
              <a:spcAft>
                <a:spcPts val="600"/>
              </a:spcAft>
              <a:buFont typeface="Arial" panose="020B0604020202020204" pitchFamily="34" charset="0"/>
              <a:buChar char="•"/>
            </a:pPr>
            <a:r>
              <a:rPr lang="en-US" sz="2200" b="1" dirty="0">
                <a:solidFill>
                  <a:srgbClr val="01235B"/>
                </a:solidFill>
                <a:latin typeface="Georgia" panose="02040502050405020303" pitchFamily="18" charset="0"/>
              </a:rPr>
              <a:t>Congressional Champions: </a:t>
            </a:r>
            <a:r>
              <a:rPr lang="en-US" sz="2200" dirty="0">
                <a:solidFill>
                  <a:srgbClr val="01235B"/>
                </a:solidFill>
                <a:latin typeface="Georgia" panose="02040502050405020303" pitchFamily="18" charset="0"/>
              </a:rPr>
              <a:t>Continue to lay groundwork for additional congressional champions on HIV.</a:t>
            </a:r>
          </a:p>
        </p:txBody>
      </p:sp>
    </p:spTree>
    <p:extLst>
      <p:ext uri="{BB962C8B-B14F-4D97-AF65-F5344CB8AC3E}">
        <p14:creationId xmlns:p14="http://schemas.microsoft.com/office/powerpoint/2010/main" val="99242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4000"/>
                            </p:stCondLst>
                            <p:childTnLst>
                              <p:par>
                                <p:cTn id="17" presetID="10" presetClass="entr" presetSubtype="0" fill="hold" nodeType="afterEffect">
                                  <p:stCondLst>
                                    <p:cond delay="100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5500"/>
                            </p:stCondLst>
                            <p:childTnLst>
                              <p:par>
                                <p:cTn id="21" presetID="10" presetClass="entr" presetSubtype="0" fill="hold" nodeType="afterEffect">
                                  <p:stCondLst>
                                    <p:cond delay="100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7FC585-0A02-63E4-F2BE-D8BB90F701ED}"/>
              </a:ext>
            </a:extLst>
          </p:cNvPr>
          <p:cNvSpPr>
            <a:spLocks noGrp="1"/>
          </p:cNvSpPr>
          <p:nvPr>
            <p:ph type="body" sz="quarter" idx="14"/>
          </p:nvPr>
        </p:nvSpPr>
        <p:spPr>
          <a:xfrm>
            <a:off x="798512" y="1153295"/>
            <a:ext cx="7914413" cy="294366"/>
          </a:xfrm>
        </p:spPr>
        <p:txBody>
          <a:bodyPr/>
          <a:lstStyle/>
          <a:p>
            <a:r>
              <a:rPr lang="en-US" dirty="0"/>
              <a:t>ONAP Focus Areas – </a:t>
            </a:r>
            <a:r>
              <a:rPr lang="en-US" b="1" i="1" dirty="0"/>
              <a:t>Advance Equity &amp; Access</a:t>
            </a:r>
          </a:p>
        </p:txBody>
      </p:sp>
      <p:sp>
        <p:nvSpPr>
          <p:cNvPr id="5" name="Slide Number Placeholder 4">
            <a:extLst>
              <a:ext uri="{FF2B5EF4-FFF2-40B4-BE49-F238E27FC236}">
                <a16:creationId xmlns:a16="http://schemas.microsoft.com/office/drawing/2014/main" id="{DC262EBE-AF1F-0D28-3C76-20F3915B6FC3}"/>
              </a:ext>
            </a:extLst>
          </p:cNvPr>
          <p:cNvSpPr>
            <a:spLocks noGrp="1"/>
          </p:cNvSpPr>
          <p:nvPr>
            <p:ph type="sldNum" sz="quarter" idx="4"/>
          </p:nvPr>
        </p:nvSpPr>
        <p:spPr/>
        <p:txBody>
          <a:bodyPr/>
          <a:lstStyle/>
          <a:p>
            <a:fld id="{168939C9-AC64-B240-A8FE-6EE68C639854}" type="slidenum">
              <a:rPr lang="en-US" smtClean="0"/>
              <a:pPr/>
              <a:t>6</a:t>
            </a:fld>
            <a:endParaRPr lang="en-US" dirty="0"/>
          </a:p>
        </p:txBody>
      </p:sp>
      <p:sp>
        <p:nvSpPr>
          <p:cNvPr id="6" name="TextBox 5">
            <a:extLst>
              <a:ext uri="{FF2B5EF4-FFF2-40B4-BE49-F238E27FC236}">
                <a16:creationId xmlns:a16="http://schemas.microsoft.com/office/drawing/2014/main" id="{FC63375E-D675-172C-3833-94FC8779E7B0}"/>
              </a:ext>
            </a:extLst>
          </p:cNvPr>
          <p:cNvSpPr txBox="1"/>
          <p:nvPr/>
        </p:nvSpPr>
        <p:spPr>
          <a:xfrm>
            <a:off x="798513" y="1432494"/>
            <a:ext cx="10696802" cy="4247317"/>
          </a:xfrm>
          <a:prstGeom prst="rect">
            <a:avLst/>
          </a:prstGeom>
          <a:noFill/>
        </p:spPr>
        <p:txBody>
          <a:bodyPr wrap="square" rtlCol="0">
            <a:spAutoFit/>
          </a:bodyPr>
          <a:lstStyle/>
          <a:p>
            <a:pPr marL="457200" indent="-457200">
              <a:spcBef>
                <a:spcPct val="0"/>
              </a:spcBef>
              <a:spcAft>
                <a:spcPts val="1200"/>
              </a:spcAft>
              <a:buFont typeface="Arial" panose="020B0604020202020204" pitchFamily="34" charset="0"/>
              <a:buChar char="•"/>
            </a:pPr>
            <a:r>
              <a:rPr lang="en-US" sz="2400" b="1" dirty="0">
                <a:solidFill>
                  <a:srgbClr val="01235B"/>
                </a:solidFill>
                <a:latin typeface="Georgia" panose="02040502050405020303" pitchFamily="18" charset="0"/>
                <a:ea typeface="+mj-ea"/>
                <a:cs typeface="+mj-cs"/>
              </a:rPr>
              <a:t>HIV and Aging: </a:t>
            </a:r>
            <a:r>
              <a:rPr lang="en-US" sz="2400" dirty="0">
                <a:solidFill>
                  <a:srgbClr val="01235B"/>
                </a:solidFill>
                <a:latin typeface="Georgia" panose="02040502050405020303" pitchFamily="18" charset="0"/>
                <a:ea typeface="+mj-ea"/>
                <a:cs typeface="+mj-cs"/>
              </a:rPr>
              <a:t>Continue efforts across the federal government to strengthen existing programs and assess gaps in services for people aging with HIV.</a:t>
            </a:r>
          </a:p>
          <a:p>
            <a:pPr marL="457200" indent="-457200">
              <a:spcBef>
                <a:spcPct val="0"/>
              </a:spcBef>
              <a:spcAft>
                <a:spcPts val="1200"/>
              </a:spcAft>
              <a:buFont typeface="Arial" panose="020B0604020202020204" pitchFamily="34" charset="0"/>
              <a:buChar char="•"/>
            </a:pPr>
            <a:r>
              <a:rPr lang="en-US" sz="2400" b="1" dirty="0">
                <a:solidFill>
                  <a:srgbClr val="01235B"/>
                </a:solidFill>
                <a:latin typeface="Georgia" panose="02040502050405020303" pitchFamily="18" charset="0"/>
                <a:ea typeface="+mj-ea"/>
                <a:cs typeface="+mj-cs"/>
              </a:rPr>
              <a:t>PrEP Access Expansion: </a:t>
            </a:r>
            <a:r>
              <a:rPr lang="en-US" sz="2400" dirty="0">
                <a:solidFill>
                  <a:srgbClr val="01235B"/>
                </a:solidFill>
                <a:latin typeface="Georgia" panose="02040502050405020303" pitchFamily="18" charset="0"/>
                <a:ea typeface="+mj-ea"/>
                <a:cs typeface="+mj-cs"/>
              </a:rPr>
              <a:t>Collaborate across federal agencies to increase PrEP accessibility and affordability. </a:t>
            </a:r>
          </a:p>
          <a:p>
            <a:pPr marL="457200" indent="-457200">
              <a:spcBef>
                <a:spcPct val="0"/>
              </a:spcBef>
              <a:spcAft>
                <a:spcPts val="1200"/>
              </a:spcAft>
              <a:buFont typeface="Arial" panose="020B0604020202020204" pitchFamily="34" charset="0"/>
              <a:buChar char="•"/>
            </a:pPr>
            <a:r>
              <a:rPr lang="en-US" sz="2400" b="1" dirty="0">
                <a:solidFill>
                  <a:srgbClr val="01235B"/>
                </a:solidFill>
                <a:latin typeface="Georgia" panose="02040502050405020303" pitchFamily="18" charset="0"/>
                <a:ea typeface="+mj-ea"/>
                <a:cs typeface="+mj-cs"/>
              </a:rPr>
              <a:t>HIV Workforce Pipeline: </a:t>
            </a:r>
            <a:r>
              <a:rPr lang="en-US" sz="2400" dirty="0">
                <a:solidFill>
                  <a:srgbClr val="01235B"/>
                </a:solidFill>
                <a:latin typeface="Georgia" panose="02040502050405020303" pitchFamily="18" charset="0"/>
                <a:ea typeface="+mj-ea"/>
                <a:cs typeface="+mj-cs"/>
              </a:rPr>
              <a:t>Sustain and support current workforce while cultivating and empowering the next generation.</a:t>
            </a:r>
          </a:p>
          <a:p>
            <a:pPr marL="457200" indent="-457200">
              <a:spcBef>
                <a:spcPct val="0"/>
              </a:spcBef>
              <a:spcAft>
                <a:spcPts val="1200"/>
              </a:spcAft>
              <a:buFont typeface="Arial" panose="020B0604020202020204" pitchFamily="34" charset="0"/>
              <a:buChar char="•"/>
            </a:pPr>
            <a:r>
              <a:rPr lang="en-US" sz="2400" b="1" dirty="0">
                <a:solidFill>
                  <a:srgbClr val="01235B"/>
                </a:solidFill>
                <a:latin typeface="Georgia" panose="02040502050405020303" pitchFamily="18" charset="0"/>
                <a:ea typeface="+mj-ea"/>
                <a:cs typeface="+mj-cs"/>
              </a:rPr>
              <a:t>Non-Traditional Partner Engagement: </a:t>
            </a:r>
            <a:r>
              <a:rPr lang="en-US" sz="2400" dirty="0">
                <a:solidFill>
                  <a:srgbClr val="01235B"/>
                </a:solidFill>
                <a:latin typeface="Georgia" panose="02040502050405020303" pitchFamily="18" charset="0"/>
                <a:ea typeface="+mj-ea"/>
                <a:cs typeface="+mj-cs"/>
              </a:rPr>
              <a:t>Elevate the involvement of non-traditional partners to leverage their influence, expertise, and platforms for HIV education and service delivery.</a:t>
            </a:r>
          </a:p>
        </p:txBody>
      </p:sp>
    </p:spTree>
    <p:extLst>
      <p:ext uri="{BB962C8B-B14F-4D97-AF65-F5344CB8AC3E}">
        <p14:creationId xmlns:p14="http://schemas.microsoft.com/office/powerpoint/2010/main" val="273539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4000"/>
                            </p:stCondLst>
                            <p:childTnLst>
                              <p:par>
                                <p:cTn id="17" presetID="10" presetClass="entr" presetSubtype="0" fill="hold" nodeType="afterEffect">
                                  <p:stCondLst>
                                    <p:cond delay="100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E2708BF-1932-4C4A-A4CE-17102EE246B4}"/>
              </a:ext>
            </a:extLst>
          </p:cNvPr>
          <p:cNvSpPr>
            <a:spLocks noGrp="1"/>
          </p:cNvSpPr>
          <p:nvPr>
            <p:ph type="body" sz="quarter" idx="14"/>
          </p:nvPr>
        </p:nvSpPr>
        <p:spPr/>
        <p:txBody>
          <a:bodyPr/>
          <a:lstStyle/>
          <a:p>
            <a:endParaRPr lang="en-US" dirty="0"/>
          </a:p>
        </p:txBody>
      </p:sp>
      <p:pic>
        <p:nvPicPr>
          <p:cNvPr id="8" name="Picture Placeholder 7">
            <a:extLst>
              <a:ext uri="{FF2B5EF4-FFF2-40B4-BE49-F238E27FC236}">
                <a16:creationId xmlns:a16="http://schemas.microsoft.com/office/drawing/2014/main" id="{B6ECEF5B-EACB-4ED6-B341-6AAE592EC07B}"/>
              </a:ext>
            </a:extLst>
          </p:cNvPr>
          <p:cNvPicPr>
            <a:picLocks noGrp="1" noChangeAspect="1"/>
          </p:cNvPicPr>
          <p:nvPr>
            <p:ph type="pic" sz="quarter" idx="15"/>
          </p:nvPr>
        </p:nvPicPr>
        <p:blipFill rotWithShape="1">
          <a:blip r:embed="rId3" cstate="print">
            <a:extLst>
              <a:ext uri="{28A0092B-C50C-407E-A947-70E740481C1C}">
                <a14:useLocalDpi xmlns:a14="http://schemas.microsoft.com/office/drawing/2010/main" val="0"/>
              </a:ext>
            </a:extLst>
          </a:blip>
          <a:srcRect l="21919" t="17490" r="19505" b="3120"/>
          <a:stretch/>
        </p:blipFill>
        <p:spPr>
          <a:xfrm>
            <a:off x="4211371" y="698048"/>
            <a:ext cx="3769259" cy="3831585"/>
          </a:xfrm>
        </p:spPr>
      </p:pic>
      <p:sp>
        <p:nvSpPr>
          <p:cNvPr id="6" name="Slide Number Placeholder 5">
            <a:extLst>
              <a:ext uri="{FF2B5EF4-FFF2-40B4-BE49-F238E27FC236}">
                <a16:creationId xmlns:a16="http://schemas.microsoft.com/office/drawing/2014/main" id="{0D8B82B8-80B4-4E33-A280-EB1A00941EC3}"/>
              </a:ext>
            </a:extLst>
          </p:cNvPr>
          <p:cNvSpPr>
            <a:spLocks noGrp="1"/>
          </p:cNvSpPr>
          <p:nvPr>
            <p:ph type="sldNum" sz="quarter" idx="4"/>
          </p:nvPr>
        </p:nvSpPr>
        <p:spPr/>
        <p:txBody>
          <a:bodyPr/>
          <a:lstStyle/>
          <a:p>
            <a:fld id="{168939C9-AC64-B240-A8FE-6EE68C639854}" type="slidenum">
              <a:rPr lang="en-US" smtClean="0"/>
              <a:pPr/>
              <a:t>7</a:t>
            </a:fld>
            <a:endParaRPr lang="en-US" dirty="0"/>
          </a:p>
        </p:txBody>
      </p:sp>
      <p:pic>
        <p:nvPicPr>
          <p:cNvPr id="7" name="Picture 6">
            <a:extLst>
              <a:ext uri="{FF2B5EF4-FFF2-40B4-BE49-F238E27FC236}">
                <a16:creationId xmlns:a16="http://schemas.microsoft.com/office/drawing/2014/main" id="{4E3F33E5-681D-43B1-A42E-C100568E62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917" y="342762"/>
            <a:ext cx="3459315" cy="2306209"/>
          </a:xfrm>
          <a:prstGeom prst="rect">
            <a:avLst/>
          </a:prstGeom>
        </p:spPr>
      </p:pic>
      <p:pic>
        <p:nvPicPr>
          <p:cNvPr id="10" name="Picture 9">
            <a:extLst>
              <a:ext uri="{FF2B5EF4-FFF2-40B4-BE49-F238E27FC236}">
                <a16:creationId xmlns:a16="http://schemas.microsoft.com/office/drawing/2014/main" id="{A99C24D1-A440-4E78-9772-77D3AD9605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917" y="3225736"/>
            <a:ext cx="3459315" cy="2306209"/>
          </a:xfrm>
          <a:prstGeom prst="rect">
            <a:avLst/>
          </a:prstGeom>
        </p:spPr>
      </p:pic>
      <p:pic>
        <p:nvPicPr>
          <p:cNvPr id="12" name="Picture 11">
            <a:extLst>
              <a:ext uri="{FF2B5EF4-FFF2-40B4-BE49-F238E27FC236}">
                <a16:creationId xmlns:a16="http://schemas.microsoft.com/office/drawing/2014/main" id="{5AC9EBF2-24C6-4112-8661-A5EEA49D9D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6768" y="342762"/>
            <a:ext cx="3459315" cy="2306209"/>
          </a:xfrm>
          <a:prstGeom prst="rect">
            <a:avLst/>
          </a:prstGeom>
        </p:spPr>
      </p:pic>
      <p:pic>
        <p:nvPicPr>
          <p:cNvPr id="14" name="Picture 13">
            <a:extLst>
              <a:ext uri="{FF2B5EF4-FFF2-40B4-BE49-F238E27FC236}">
                <a16:creationId xmlns:a16="http://schemas.microsoft.com/office/drawing/2014/main" id="{5DE5E71E-0DB5-46A7-ABE1-69E83B259A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56768" y="2982897"/>
            <a:ext cx="3459315" cy="2642880"/>
          </a:xfrm>
          <a:prstGeom prst="rect">
            <a:avLst/>
          </a:prstGeom>
        </p:spPr>
      </p:pic>
      <p:sp>
        <p:nvSpPr>
          <p:cNvPr id="15" name="Title 6">
            <a:extLst>
              <a:ext uri="{FF2B5EF4-FFF2-40B4-BE49-F238E27FC236}">
                <a16:creationId xmlns:a16="http://schemas.microsoft.com/office/drawing/2014/main" id="{EB31E6ED-4BE9-4BD6-8A1E-4A9DB9BEC35B}"/>
              </a:ext>
            </a:extLst>
          </p:cNvPr>
          <p:cNvSpPr>
            <a:spLocks noGrp="1"/>
          </p:cNvSpPr>
          <p:nvPr>
            <p:ph type="ctrTitle"/>
          </p:nvPr>
        </p:nvSpPr>
        <p:spPr>
          <a:xfrm>
            <a:off x="4307571" y="4658798"/>
            <a:ext cx="3576859" cy="1015425"/>
          </a:xfrm>
        </p:spPr>
        <p:txBody>
          <a:bodyPr anchor="ctr">
            <a:normAutofit/>
          </a:bodyPr>
          <a:lstStyle/>
          <a:p>
            <a:pPr algn="ctr"/>
            <a:r>
              <a:rPr lang="en-US" sz="3733" dirty="0">
                <a:solidFill>
                  <a:schemeClr val="accent4">
                    <a:lumMod val="50000"/>
                  </a:schemeClr>
                </a:solidFill>
              </a:rPr>
              <a:t>July 31, 2024</a:t>
            </a:r>
          </a:p>
        </p:txBody>
      </p:sp>
      <p:sp>
        <p:nvSpPr>
          <p:cNvPr id="16" name="Title 6">
            <a:extLst>
              <a:ext uri="{FF2B5EF4-FFF2-40B4-BE49-F238E27FC236}">
                <a16:creationId xmlns:a16="http://schemas.microsoft.com/office/drawing/2014/main" id="{6943069A-0C8D-4A9F-ADD3-271CEE36964F}"/>
              </a:ext>
            </a:extLst>
          </p:cNvPr>
          <p:cNvSpPr txBox="1">
            <a:spLocks/>
          </p:cNvSpPr>
          <p:nvPr/>
        </p:nvSpPr>
        <p:spPr>
          <a:xfrm>
            <a:off x="1120978" y="6072918"/>
            <a:ext cx="6961269" cy="631189"/>
          </a:xfrm>
          <a:prstGeom prst="rect">
            <a:avLst/>
          </a:prstGeom>
        </p:spPr>
        <p:txBody>
          <a:bodyPr anchor="ctr">
            <a:normAutofit fontScale="77500" lnSpcReduction="20000"/>
          </a:bodyPr>
          <a:lstStyle>
            <a:lvl1pPr algn="l" defTabSz="685800" rtl="0" eaLnBrk="1" latinLnBrk="0" hangingPunct="1">
              <a:lnSpc>
                <a:spcPct val="100000"/>
              </a:lnSpc>
              <a:spcBef>
                <a:spcPct val="0"/>
              </a:spcBef>
              <a:buNone/>
              <a:defRPr sz="2700" kern="1200">
                <a:solidFill>
                  <a:srgbClr val="01235B"/>
                </a:solidFill>
                <a:latin typeface="Georgia" panose="02040502050405020303" pitchFamily="18" charset="0"/>
                <a:ea typeface="+mj-ea"/>
                <a:cs typeface="+mj-cs"/>
              </a:defRPr>
            </a:lvl1pPr>
          </a:lstStyle>
          <a:p>
            <a:r>
              <a:rPr lang="en-US" sz="2667" b="1" dirty="0">
                <a:solidFill>
                  <a:schemeClr val="bg1"/>
                </a:solidFill>
              </a:rPr>
              <a:t>Rising Leaders Summit: </a:t>
            </a:r>
            <a:r>
              <a:rPr lang="en-US" sz="2667" dirty="0">
                <a:solidFill>
                  <a:schemeClr val="bg1"/>
                </a:solidFill>
              </a:rPr>
              <a:t>Shaping the Future of HIV Today</a:t>
            </a:r>
          </a:p>
        </p:txBody>
      </p:sp>
    </p:spTree>
    <p:extLst>
      <p:ext uri="{BB962C8B-B14F-4D97-AF65-F5344CB8AC3E}">
        <p14:creationId xmlns:p14="http://schemas.microsoft.com/office/powerpoint/2010/main" val="2465283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D8B82B8-80B4-4E33-A280-EB1A00941EC3}"/>
              </a:ext>
            </a:extLst>
          </p:cNvPr>
          <p:cNvSpPr>
            <a:spLocks noGrp="1"/>
          </p:cNvSpPr>
          <p:nvPr>
            <p:ph type="sldNum" sz="quarter" idx="4"/>
          </p:nvPr>
        </p:nvSpPr>
        <p:spPr/>
        <p:txBody>
          <a:bodyPr/>
          <a:lstStyle/>
          <a:p>
            <a:fld id="{168939C9-AC64-B240-A8FE-6EE68C639854}" type="slidenum">
              <a:rPr lang="en-US" smtClean="0"/>
              <a:pPr/>
              <a:t>8</a:t>
            </a:fld>
            <a:endParaRPr lang="en-US" dirty="0"/>
          </a:p>
        </p:txBody>
      </p:sp>
      <p:sp>
        <p:nvSpPr>
          <p:cNvPr id="15" name="Title 6">
            <a:extLst>
              <a:ext uri="{FF2B5EF4-FFF2-40B4-BE49-F238E27FC236}">
                <a16:creationId xmlns:a16="http://schemas.microsoft.com/office/drawing/2014/main" id="{EB31E6ED-4BE9-4BD6-8A1E-4A9DB9BEC35B}"/>
              </a:ext>
            </a:extLst>
          </p:cNvPr>
          <p:cNvSpPr>
            <a:spLocks noGrp="1"/>
          </p:cNvSpPr>
          <p:nvPr>
            <p:ph type="ctrTitle"/>
          </p:nvPr>
        </p:nvSpPr>
        <p:spPr>
          <a:xfrm>
            <a:off x="2006431" y="5127101"/>
            <a:ext cx="3576859" cy="767904"/>
          </a:xfrm>
        </p:spPr>
        <p:txBody>
          <a:bodyPr anchor="ctr">
            <a:normAutofit/>
          </a:bodyPr>
          <a:lstStyle/>
          <a:p>
            <a:pPr algn="ctr"/>
            <a:r>
              <a:rPr lang="en-US" sz="2933" dirty="0">
                <a:solidFill>
                  <a:schemeClr val="accent4">
                    <a:lumMod val="50000"/>
                  </a:schemeClr>
                </a:solidFill>
              </a:rPr>
              <a:t>September 24, 2024</a:t>
            </a:r>
          </a:p>
        </p:txBody>
      </p:sp>
      <p:sp>
        <p:nvSpPr>
          <p:cNvPr id="16" name="Title 6">
            <a:extLst>
              <a:ext uri="{FF2B5EF4-FFF2-40B4-BE49-F238E27FC236}">
                <a16:creationId xmlns:a16="http://schemas.microsoft.com/office/drawing/2014/main" id="{6943069A-0C8D-4A9F-ADD3-271CEE36964F}"/>
              </a:ext>
            </a:extLst>
          </p:cNvPr>
          <p:cNvSpPr txBox="1">
            <a:spLocks/>
          </p:cNvSpPr>
          <p:nvPr/>
        </p:nvSpPr>
        <p:spPr>
          <a:xfrm>
            <a:off x="1120978" y="6072918"/>
            <a:ext cx="6859652" cy="631189"/>
          </a:xfrm>
          <a:prstGeom prst="rect">
            <a:avLst/>
          </a:prstGeom>
        </p:spPr>
        <p:txBody>
          <a:bodyPr anchor="ctr">
            <a:normAutofit fontScale="62500" lnSpcReduction="20000"/>
          </a:bodyPr>
          <a:lstStyle>
            <a:lvl1pPr algn="l" defTabSz="685800" rtl="0" eaLnBrk="1" latinLnBrk="0" hangingPunct="1">
              <a:lnSpc>
                <a:spcPct val="100000"/>
              </a:lnSpc>
              <a:spcBef>
                <a:spcPct val="0"/>
              </a:spcBef>
              <a:buNone/>
              <a:defRPr sz="2700" kern="1200">
                <a:solidFill>
                  <a:srgbClr val="01235B"/>
                </a:solidFill>
                <a:latin typeface="Georgia" panose="02040502050405020303" pitchFamily="18" charset="0"/>
                <a:ea typeface="+mj-ea"/>
                <a:cs typeface="+mj-cs"/>
              </a:defRPr>
            </a:lvl1pPr>
          </a:lstStyle>
          <a:p>
            <a:r>
              <a:rPr lang="en-US" sz="2667" b="1" dirty="0">
                <a:solidFill>
                  <a:schemeClr val="bg1"/>
                </a:solidFill>
              </a:rPr>
              <a:t>¡Adelante! Summit: </a:t>
            </a:r>
            <a:r>
              <a:rPr lang="en-US" sz="2667" dirty="0">
                <a:solidFill>
                  <a:schemeClr val="bg1"/>
                </a:solidFill>
              </a:rPr>
              <a:t>A White House Convening to Accelerate Our Nation's HIV Response in Hispanic/Latino Communities</a:t>
            </a:r>
          </a:p>
        </p:txBody>
      </p:sp>
      <p:pic>
        <p:nvPicPr>
          <p:cNvPr id="9" name="Picture 8">
            <a:extLst>
              <a:ext uri="{FF2B5EF4-FFF2-40B4-BE49-F238E27FC236}">
                <a16:creationId xmlns:a16="http://schemas.microsoft.com/office/drawing/2014/main" id="{387958D7-4C2F-48B5-BC02-878F95BB8D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6191" y="503121"/>
            <a:ext cx="3689896" cy="2459931"/>
          </a:xfrm>
          <a:prstGeom prst="rect">
            <a:avLst/>
          </a:prstGeom>
        </p:spPr>
      </p:pic>
      <p:pic>
        <p:nvPicPr>
          <p:cNvPr id="13" name="Picture 12">
            <a:extLst>
              <a:ext uri="{FF2B5EF4-FFF2-40B4-BE49-F238E27FC236}">
                <a16:creationId xmlns:a16="http://schemas.microsoft.com/office/drawing/2014/main" id="{29F2421E-60CB-46AD-93CD-D6C543353B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5092"/>
          <a:stretch/>
        </p:blipFill>
        <p:spPr>
          <a:xfrm>
            <a:off x="758974" y="503977"/>
            <a:ext cx="5710951" cy="4703655"/>
          </a:xfrm>
          <a:prstGeom prst="rect">
            <a:avLst/>
          </a:prstGeom>
        </p:spPr>
      </p:pic>
      <p:pic>
        <p:nvPicPr>
          <p:cNvPr id="18" name="Picture 17">
            <a:extLst>
              <a:ext uri="{FF2B5EF4-FFF2-40B4-BE49-F238E27FC236}">
                <a16:creationId xmlns:a16="http://schemas.microsoft.com/office/drawing/2014/main" id="{422DA0A1-0C8D-4E24-AD3C-70E16D223A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6192" y="3088867"/>
            <a:ext cx="3689897" cy="2459931"/>
          </a:xfrm>
          <a:prstGeom prst="rect">
            <a:avLst/>
          </a:prstGeom>
        </p:spPr>
      </p:pic>
    </p:spTree>
    <p:extLst>
      <p:ext uri="{BB962C8B-B14F-4D97-AF65-F5344CB8AC3E}">
        <p14:creationId xmlns:p14="http://schemas.microsoft.com/office/powerpoint/2010/main" val="2601536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C2AAF-86CB-5286-8CE1-0387CC033FA8}"/>
              </a:ext>
            </a:extLst>
          </p:cNvPr>
          <p:cNvSpPr>
            <a:spLocks noGrp="1"/>
          </p:cNvSpPr>
          <p:nvPr>
            <p:ph type="ctrTitle"/>
          </p:nvPr>
        </p:nvSpPr>
        <p:spPr/>
        <p:txBody>
          <a:bodyPr anchor="b">
            <a:normAutofit/>
          </a:bodyPr>
          <a:lstStyle/>
          <a:p>
            <a:r>
              <a:rPr lang="en-US" dirty="0"/>
              <a:t>National HIV/AIDS Strategy</a:t>
            </a:r>
            <a:endParaRPr lang="en-US" i="1" dirty="0"/>
          </a:p>
        </p:txBody>
      </p:sp>
      <p:sp>
        <p:nvSpPr>
          <p:cNvPr id="3" name="Subtitle 2">
            <a:extLst>
              <a:ext uri="{FF2B5EF4-FFF2-40B4-BE49-F238E27FC236}">
                <a16:creationId xmlns:a16="http://schemas.microsoft.com/office/drawing/2014/main" id="{D88D3444-37E6-1E03-1574-2E1A27F40AA9}"/>
              </a:ext>
            </a:extLst>
          </p:cNvPr>
          <p:cNvSpPr>
            <a:spLocks noGrp="1"/>
          </p:cNvSpPr>
          <p:nvPr>
            <p:ph type="subTitle" idx="1"/>
          </p:nvPr>
        </p:nvSpPr>
        <p:spPr/>
        <p:txBody>
          <a:bodyPr>
            <a:normAutofit/>
          </a:bodyPr>
          <a:lstStyle/>
          <a:p>
            <a:r>
              <a:rPr lang="en-US" sz="3200" i="1" dirty="0"/>
              <a:t>– Present &amp; Future –</a:t>
            </a:r>
          </a:p>
        </p:txBody>
      </p:sp>
    </p:spTree>
    <p:extLst>
      <p:ext uri="{BB962C8B-B14F-4D97-AF65-F5344CB8AC3E}">
        <p14:creationId xmlns:p14="http://schemas.microsoft.com/office/powerpoint/2010/main" val="39187607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ad82ae81-ee64-4f74-b6b8-25437747f770" xsi:nil="true"/>
    <lcf76f155ced4ddcb4097134ff3c332f xmlns="95034a0c-b3b4-46f3-b50f-033e5eedcbd1">
      <Terms xmlns="http://schemas.microsoft.com/office/infopath/2007/PartnerControls"/>
    </lcf76f155ced4ddcb4097134ff3c332f>
    <TaxCatchAll xmlns="ad82ae81-ee64-4f74-b6b8-25437747f77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C4FC7623AF6C4BB343DF906F871D68" ma:contentTypeVersion="20" ma:contentTypeDescription="Create a new document." ma:contentTypeScope="" ma:versionID="c39ba8ee65e91585eb5ee6ea4928b8ed">
  <xsd:schema xmlns:xsd="http://www.w3.org/2001/XMLSchema" xmlns:xs="http://www.w3.org/2001/XMLSchema" xmlns:p="http://schemas.microsoft.com/office/2006/metadata/properties" xmlns:ns1="http://schemas.microsoft.com/sharepoint/v3" xmlns:ns2="95034a0c-b3b4-46f3-b50f-033e5eedcbd1" xmlns:ns3="ad82ae81-ee64-4f74-b6b8-25437747f770" targetNamespace="http://schemas.microsoft.com/office/2006/metadata/properties" ma:root="true" ma:fieldsID="5c84d8fdac5f9b3ddb27a57efa3f456e" ns1:_="" ns2:_="" ns3:_="">
    <xsd:import namespace="http://schemas.microsoft.com/sharepoint/v3"/>
    <xsd:import namespace="95034a0c-b3b4-46f3-b50f-033e5eedcbd1"/>
    <xsd:import namespace="ad82ae81-ee64-4f74-b6b8-25437747f77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3: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034a0c-b3b4-46f3-b50f-033e5eedcbd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4217765-899c-466a-aba3-3cb31eab8f3c"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82ae81-ee64-4f74-b6b8-25437747f77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489cdc1-c65e-4d23-94ca-a5d9be8361bb}" ma:internalName="TaxCatchAll" ma:showField="CatchAllData" ma:web="ad82ae81-ee64-4f74-b6b8-25437747f770">
      <xsd:complexType>
        <xsd:complexContent>
          <xsd:extension base="dms:MultiChoiceLookup">
            <xsd:sequence>
              <xsd:element name="Value" type="dms:Lookup" maxOccurs="unbounded" minOccurs="0" nillable="true"/>
            </xsd:sequence>
          </xsd:extension>
        </xsd:complexContent>
      </xsd:complexType>
    </xsd:element>
    <xsd:element name="_ip_UnifiedCompliancePolicyProperties" ma:index="26" nillable="true" ma:displayName="Unified Compliance Policy Properties" ma:internalName="_ip_UnifiedCompliancePolicyProperties"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825DDC-3495-4F49-B854-58F28E566A6D}">
  <ds:schemaRefs>
    <ds:schemaRef ds:uri="http://schemas.microsoft.com/sharepoint/v3/contenttype/forms"/>
  </ds:schemaRefs>
</ds:datastoreItem>
</file>

<file path=customXml/itemProps2.xml><?xml version="1.0" encoding="utf-8"?>
<ds:datastoreItem xmlns:ds="http://schemas.openxmlformats.org/officeDocument/2006/customXml" ds:itemID="{BE66FDB8-21E1-4BA4-8DDE-F75E71BAE7CF}">
  <ds:schemaRef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550c07f5-19ad-4946-bcbe-ebfa258a0ae0"/>
    <ds:schemaRef ds:uri="http://purl.org/dc/dcmitype/"/>
    <ds:schemaRef ds:uri="http://purl.org/dc/terms/"/>
  </ds:schemaRefs>
</ds:datastoreItem>
</file>

<file path=customXml/itemProps3.xml><?xml version="1.0" encoding="utf-8"?>
<ds:datastoreItem xmlns:ds="http://schemas.openxmlformats.org/officeDocument/2006/customXml" ds:itemID="{62F76A7D-F76D-4593-9A7D-CD160497D9CF}"/>
</file>

<file path=docProps/app.xml><?xml version="1.0" encoding="utf-8"?>
<Properties xmlns="http://schemas.openxmlformats.org/officeDocument/2006/extended-properties" xmlns:vt="http://schemas.openxmlformats.org/officeDocument/2006/docPropsVTypes">
  <Template/>
  <TotalTime>29598</TotalTime>
  <Words>1507</Words>
  <Application>Microsoft Office PowerPoint</Application>
  <PresentationFormat>Widescreen</PresentationFormat>
  <Paragraphs>134</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Courier New</vt:lpstr>
      <vt:lpstr>Decimal Light</vt:lpstr>
      <vt:lpstr>Decimal Medium</vt:lpstr>
      <vt:lpstr>Georgia</vt:lpstr>
      <vt:lpstr>1_Office Theme</vt:lpstr>
      <vt:lpstr>3_Office Theme</vt:lpstr>
      <vt:lpstr>PowerPoint Presentation</vt:lpstr>
      <vt:lpstr>ONAP Focus Areas</vt:lpstr>
      <vt:lpstr>Three ONAP Focus Areas</vt:lpstr>
      <vt:lpstr>PowerPoint Presentation</vt:lpstr>
      <vt:lpstr>PowerPoint Presentation</vt:lpstr>
      <vt:lpstr>PowerPoint Presentation</vt:lpstr>
      <vt:lpstr>July 31, 2024</vt:lpstr>
      <vt:lpstr>September 24, 2024</vt:lpstr>
      <vt:lpstr>National HIV/AIDS Strategy</vt:lpstr>
      <vt:lpstr>Current NHAS  </vt:lpstr>
      <vt:lpstr>Next NHAS Being Developed in Parallel with Next Editions of 3 National Strategic Plans for 2026-2030 </vt:lpstr>
      <vt:lpstr>Gathering Community  Input to Inform Next NHAS &amp; Strategic Plans</vt:lpstr>
      <vt:lpstr>Additional Next Steps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Valle, Katherine . EOP</dc:creator>
  <cp:keywords/>
  <dc:description/>
  <cp:lastModifiedBy>Ruiz, Francisco  EOP/WHO</cp:lastModifiedBy>
  <cp:revision>933</cp:revision>
  <cp:lastPrinted>2021-07-08T14:33:04Z</cp:lastPrinted>
  <dcterms:created xsi:type="dcterms:W3CDTF">2021-02-13T17:05:52Z</dcterms:created>
  <dcterms:modified xsi:type="dcterms:W3CDTF">2024-10-17T11:57:07Z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0x010100DBC4FC7623AF6C4BB343DF906F871D68</vt:lpwstr>
  </property>
  <property fmtid="{D5CDD505-2E9C-101B-9397-08002B2CF9AE}" pid="3" name="MSIP_Label_8af03ff0-41c5-4c41-b55e-fabb8fae94be_Enabled">
    <vt:lpwstr>true</vt:lpwstr>
  </property>
  <property fmtid="{D5CDD505-2E9C-101B-9397-08002B2CF9AE}" pid="4" name="MSIP_Label_8af03ff0-41c5-4c41-b55e-fabb8fae94be_SetDate">
    <vt:lpwstr>2024-06-19T18:47:25Z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341a5778-5e4f-4bf7-9dce-c7ecebf791b6</vt:lpwstr>
  </property>
  <property fmtid="{D5CDD505-2E9C-101B-9397-08002B2CF9AE}" pid="9" name="MSIP_Label_8af03ff0-41c5-4c41-b55e-fabb8fae94be_ContentBits">
    <vt:lpwstr>0</vt:lpwstr>
  </property>
</Properties>
</file>