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92" r:id="rId5"/>
    <p:sldMasterId id="2147483912" r:id="rId6"/>
  </p:sldMasterIdLst>
  <p:notesMasterIdLst>
    <p:notesMasterId r:id="rId20"/>
  </p:notesMasterIdLst>
  <p:handoutMasterIdLst>
    <p:handoutMasterId r:id="rId21"/>
  </p:handoutMasterIdLst>
  <p:sldIdLst>
    <p:sldId id="333" r:id="rId7"/>
    <p:sldId id="2147472428" r:id="rId8"/>
    <p:sldId id="2147472942" r:id="rId9"/>
    <p:sldId id="2147375677" r:id="rId10"/>
    <p:sldId id="2147375680" r:id="rId11"/>
    <p:sldId id="2147472909" r:id="rId12"/>
    <p:sldId id="2147472906" r:id="rId13"/>
    <p:sldId id="2147472928" r:id="rId14"/>
    <p:sldId id="2147472940" r:id="rId15"/>
    <p:sldId id="2147472943" r:id="rId16"/>
    <p:sldId id="2147472946" r:id="rId17"/>
    <p:sldId id="2147472945" r:id="rId18"/>
    <p:sldId id="256" r:id="rId19"/>
  </p:sldIdLst>
  <p:sldSz cx="9144000" cy="5143500" type="screen16x9"/>
  <p:notesSz cx="7315200" cy="9601200"/>
  <p:embeddedFontLst>
    <p:embeddedFont>
      <p:font typeface="Garamond" panose="02020404030301010803" pitchFamily="18" charset="0"/>
      <p:regular r:id="rId22"/>
      <p:bold r:id="rId23"/>
      <p:italic r:id="rId24"/>
    </p:embeddedFont>
    <p:embeddedFont>
      <p:font typeface="Myriad Web Pro" panose="020B0604020202020204" charset="0"/>
      <p:regular r:id="rId25"/>
      <p:bold r:id="rId26"/>
      <p:italic r:id="rId27"/>
      <p:boldItalic r:id="rId28"/>
    </p:embeddedFont>
    <p:embeddedFont>
      <p:font typeface="Yu Gothic Light" panose="020B0300000000000000" pitchFamily="34" charset="-128"/>
      <p:regular r:id="rId2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Default Section" id="{BB92E20A-4465-4A24-9CF9-DE563376A109}">
          <p14:sldIdLst>
            <p14:sldId id="333"/>
            <p14:sldId id="2147472428"/>
            <p14:sldId id="2147472942"/>
            <p14:sldId id="2147375677"/>
            <p14:sldId id="2147375680"/>
            <p14:sldId id="2147472909"/>
            <p14:sldId id="2147472906"/>
            <p14:sldId id="2147472928"/>
            <p14:sldId id="2147472940"/>
            <p14:sldId id="2147472943"/>
            <p14:sldId id="2147472946"/>
            <p14:sldId id="2147472945"/>
            <p14:sldId id="256"/>
          </p14:sldIdLst>
        </p14:section>
      </p14:sectionLst>
    </p:ex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F8ED3BC4-6F83-B6E0-5A0E-0D1C849C85DF}" name="KEUTH, LeiAnn (CDC/NCHHSTP/OD)" initials="KL(" userId="S::ove0@cdc.gov::b2e0ddd3-89d9-4eba-9c74-4fc74c5957f5"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7"/>
    <a:srgbClr val="A156A4"/>
    <a:srgbClr val="FAA82E"/>
    <a:srgbClr val="C1311B"/>
    <a:srgbClr val="000000"/>
    <a:srgbClr val="194D93"/>
    <a:srgbClr val="C54532"/>
    <a:srgbClr val="86B2D7"/>
    <a:srgbClr val="FFFFFF"/>
    <a:srgbClr val="164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42515-611C-41C5-A9F3-66885EC7EB08}" v="1850" dt="2024-10-10T19:42:47.584"/>
    <p1510:client id="{E5553100-4811-84CB-A346-6AFBE2D6A04A}" v="131" dt="2024-10-11T20:37:47.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64"/>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min, Jonathan (CDC/NCHHSTP/OD)" userId="S::jhm7@cdc.gov::fb8f56eb-d141-4d94-9faa-0bbc157552ae" providerId="AD" clId="Web-{E5553100-4811-84CB-A346-6AFBE2D6A04A}"/>
    <pc:docChg chg="addSld delSld modSld sldOrd modSection">
      <pc:chgData name="Mermin, Jonathan (CDC/NCHHSTP/OD)" userId="S::jhm7@cdc.gov::fb8f56eb-d141-4d94-9faa-0bbc157552ae" providerId="AD" clId="Web-{E5553100-4811-84CB-A346-6AFBE2D6A04A}" dt="2024-10-11T20:37:47.661" v="86"/>
      <pc:docMkLst>
        <pc:docMk/>
      </pc:docMkLst>
      <pc:sldChg chg="del">
        <pc:chgData name="Mermin, Jonathan (CDC/NCHHSTP/OD)" userId="S::jhm7@cdc.gov::fb8f56eb-d141-4d94-9faa-0bbc157552ae" providerId="AD" clId="Web-{E5553100-4811-84CB-A346-6AFBE2D6A04A}" dt="2024-10-11T20:37:47.661" v="86"/>
        <pc:sldMkLst>
          <pc:docMk/>
          <pc:sldMk cId="1762736686" sldId="322"/>
        </pc:sldMkLst>
      </pc:sldChg>
      <pc:sldChg chg="del">
        <pc:chgData name="Mermin, Jonathan (CDC/NCHHSTP/OD)" userId="S::jhm7@cdc.gov::fb8f56eb-d141-4d94-9faa-0bbc157552ae" providerId="AD" clId="Web-{E5553100-4811-84CB-A346-6AFBE2D6A04A}" dt="2024-10-11T20:11:13.131" v="2"/>
        <pc:sldMkLst>
          <pc:docMk/>
          <pc:sldMk cId="484083855" sldId="2147472430"/>
        </pc:sldMkLst>
      </pc:sldChg>
      <pc:sldChg chg="modSp">
        <pc:chgData name="Mermin, Jonathan (CDC/NCHHSTP/OD)" userId="S::jhm7@cdc.gov::fb8f56eb-d141-4d94-9faa-0bbc157552ae" providerId="AD" clId="Web-{E5553100-4811-84CB-A346-6AFBE2D6A04A}" dt="2024-10-11T20:12:33.146" v="9" actId="20577"/>
        <pc:sldMkLst>
          <pc:docMk/>
          <pc:sldMk cId="1426334653" sldId="2147472906"/>
        </pc:sldMkLst>
        <pc:spChg chg="mod">
          <ac:chgData name="Mermin, Jonathan (CDC/NCHHSTP/OD)" userId="S::jhm7@cdc.gov::fb8f56eb-d141-4d94-9faa-0bbc157552ae" providerId="AD" clId="Web-{E5553100-4811-84CB-A346-6AFBE2D6A04A}" dt="2024-10-11T20:12:33.146" v="9" actId="20577"/>
          <ac:spMkLst>
            <pc:docMk/>
            <pc:sldMk cId="1426334653" sldId="2147472906"/>
            <ac:spMk id="74" creationId="{B873B331-9621-ED67-6A0E-FDFA5F439748}"/>
          </ac:spMkLst>
        </pc:spChg>
      </pc:sldChg>
      <pc:sldChg chg="delSp modSp">
        <pc:chgData name="Mermin, Jonathan (CDC/NCHHSTP/OD)" userId="S::jhm7@cdc.gov::fb8f56eb-d141-4d94-9faa-0bbc157552ae" providerId="AD" clId="Web-{E5553100-4811-84CB-A346-6AFBE2D6A04A}" dt="2024-10-11T20:10:37.022" v="1" actId="1076"/>
        <pc:sldMkLst>
          <pc:docMk/>
          <pc:sldMk cId="1225069187" sldId="2147472909"/>
        </pc:sldMkLst>
        <pc:spChg chg="del">
          <ac:chgData name="Mermin, Jonathan (CDC/NCHHSTP/OD)" userId="S::jhm7@cdc.gov::fb8f56eb-d141-4d94-9faa-0bbc157552ae" providerId="AD" clId="Web-{E5553100-4811-84CB-A346-6AFBE2D6A04A}" dt="2024-10-11T20:10:31.850" v="0"/>
          <ac:spMkLst>
            <pc:docMk/>
            <pc:sldMk cId="1225069187" sldId="2147472909"/>
            <ac:spMk id="4" creationId="{18C09B1B-B50A-8013-6A30-8709744BEE39}"/>
          </ac:spMkLst>
        </pc:spChg>
        <pc:picChg chg="mod">
          <ac:chgData name="Mermin, Jonathan (CDC/NCHHSTP/OD)" userId="S::jhm7@cdc.gov::fb8f56eb-d141-4d94-9faa-0bbc157552ae" providerId="AD" clId="Web-{E5553100-4811-84CB-A346-6AFBE2D6A04A}" dt="2024-10-11T20:10:37.022" v="1" actId="1076"/>
          <ac:picMkLst>
            <pc:docMk/>
            <pc:sldMk cId="1225069187" sldId="2147472909"/>
            <ac:picMk id="3" creationId="{480D4A3A-7B21-3CE3-4C77-1D40237B6B30}"/>
          </ac:picMkLst>
        </pc:picChg>
      </pc:sldChg>
      <pc:sldChg chg="del">
        <pc:chgData name="Mermin, Jonathan (CDC/NCHHSTP/OD)" userId="S::jhm7@cdc.gov::fb8f56eb-d141-4d94-9faa-0bbc157552ae" providerId="AD" clId="Web-{E5553100-4811-84CB-A346-6AFBE2D6A04A}" dt="2024-10-11T20:37:35.364" v="85"/>
        <pc:sldMkLst>
          <pc:docMk/>
          <pc:sldMk cId="986175056" sldId="2147472936"/>
        </pc:sldMkLst>
      </pc:sldChg>
      <pc:sldChg chg="addSp delSp modSp ord">
        <pc:chgData name="Mermin, Jonathan (CDC/NCHHSTP/OD)" userId="S::jhm7@cdc.gov::fb8f56eb-d141-4d94-9faa-0bbc157552ae" providerId="AD" clId="Web-{E5553100-4811-84CB-A346-6AFBE2D6A04A}" dt="2024-10-11T20:25:41.141" v="38" actId="1076"/>
        <pc:sldMkLst>
          <pc:docMk/>
          <pc:sldMk cId="4206930698" sldId="2147472945"/>
        </pc:sldMkLst>
        <pc:spChg chg="mod">
          <ac:chgData name="Mermin, Jonathan (CDC/NCHHSTP/OD)" userId="S::jhm7@cdc.gov::fb8f56eb-d141-4d94-9faa-0bbc157552ae" providerId="AD" clId="Web-{E5553100-4811-84CB-A346-6AFBE2D6A04A}" dt="2024-10-11T20:25:41.141" v="38" actId="1076"/>
          <ac:spMkLst>
            <pc:docMk/>
            <pc:sldMk cId="4206930698" sldId="2147472945"/>
            <ac:spMk id="19" creationId="{CED94F23-8E02-15F9-3B28-A9A7AD09E8A1}"/>
          </ac:spMkLst>
        </pc:spChg>
        <pc:spChg chg="del mod">
          <ac:chgData name="Mermin, Jonathan (CDC/NCHHSTP/OD)" userId="S::jhm7@cdc.gov::fb8f56eb-d141-4d94-9faa-0bbc157552ae" providerId="AD" clId="Web-{E5553100-4811-84CB-A346-6AFBE2D6A04A}" dt="2024-10-11T20:24:22.312" v="28"/>
          <ac:spMkLst>
            <pc:docMk/>
            <pc:sldMk cId="4206930698" sldId="2147472945"/>
            <ac:spMk id="25" creationId="{8F0167E9-CE51-72CA-64D8-E1B9EABDC11C}"/>
          </ac:spMkLst>
        </pc:spChg>
        <pc:graphicFrameChg chg="del">
          <ac:chgData name="Mermin, Jonathan (CDC/NCHHSTP/OD)" userId="S::jhm7@cdc.gov::fb8f56eb-d141-4d94-9faa-0bbc157552ae" providerId="AD" clId="Web-{E5553100-4811-84CB-A346-6AFBE2D6A04A}" dt="2024-10-11T20:19:49.372" v="13"/>
          <ac:graphicFrameMkLst>
            <pc:docMk/>
            <pc:sldMk cId="4206930698" sldId="2147472945"/>
            <ac:graphicFrameMk id="24" creationId="{E4D62F46-D120-9375-1C7B-B53F8568AE9A}"/>
          </ac:graphicFrameMkLst>
        </pc:graphicFrameChg>
        <pc:picChg chg="add mod">
          <ac:chgData name="Mermin, Jonathan (CDC/NCHHSTP/OD)" userId="S::jhm7@cdc.gov::fb8f56eb-d141-4d94-9faa-0bbc157552ae" providerId="AD" clId="Web-{E5553100-4811-84CB-A346-6AFBE2D6A04A}" dt="2024-10-11T20:22:46.921" v="25" actId="1076"/>
          <ac:picMkLst>
            <pc:docMk/>
            <pc:sldMk cId="4206930698" sldId="2147472945"/>
            <ac:picMk id="3" creationId="{CA8D23D7-5CCD-1F8F-6849-6B30F27459A4}"/>
          </ac:picMkLst>
        </pc:picChg>
        <pc:picChg chg="add mod">
          <ac:chgData name="Mermin, Jonathan (CDC/NCHHSTP/OD)" userId="S::jhm7@cdc.gov::fb8f56eb-d141-4d94-9faa-0bbc157552ae" providerId="AD" clId="Web-{E5553100-4811-84CB-A346-6AFBE2D6A04A}" dt="2024-10-11T20:24:15.171" v="27" actId="1076"/>
          <ac:picMkLst>
            <pc:docMk/>
            <pc:sldMk cId="4206930698" sldId="2147472945"/>
            <ac:picMk id="5" creationId="{E89E41C1-114B-A8EB-A6FA-3DF258A923AA}"/>
          </ac:picMkLst>
        </pc:picChg>
      </pc:sldChg>
      <pc:sldChg chg="modSp ord">
        <pc:chgData name="Mermin, Jonathan (CDC/NCHHSTP/OD)" userId="S::jhm7@cdc.gov::fb8f56eb-d141-4d94-9faa-0bbc157552ae" providerId="AD" clId="Web-{E5553100-4811-84CB-A346-6AFBE2D6A04A}" dt="2024-10-11T20:27:48.017" v="44" actId="1076"/>
        <pc:sldMkLst>
          <pc:docMk/>
          <pc:sldMk cId="1308047663" sldId="2147472946"/>
        </pc:sldMkLst>
        <pc:spChg chg="mod">
          <ac:chgData name="Mermin, Jonathan (CDC/NCHHSTP/OD)" userId="S::jhm7@cdc.gov::fb8f56eb-d141-4d94-9faa-0bbc157552ae" providerId="AD" clId="Web-{E5553100-4811-84CB-A346-6AFBE2D6A04A}" dt="2024-10-11T20:27:44.735" v="43" actId="1076"/>
          <ac:spMkLst>
            <pc:docMk/>
            <pc:sldMk cId="1308047663" sldId="2147472946"/>
            <ac:spMk id="2" creationId="{9FA6C690-8679-A63B-FDB6-22EDC65CFDFE}"/>
          </ac:spMkLst>
        </pc:spChg>
        <pc:spChg chg="mod">
          <ac:chgData name="Mermin, Jonathan (CDC/NCHHSTP/OD)" userId="S::jhm7@cdc.gov::fb8f56eb-d141-4d94-9faa-0bbc157552ae" providerId="AD" clId="Web-{E5553100-4811-84CB-A346-6AFBE2D6A04A}" dt="2024-10-11T20:27:48.017" v="44" actId="1076"/>
          <ac:spMkLst>
            <pc:docMk/>
            <pc:sldMk cId="1308047663" sldId="2147472946"/>
            <ac:spMk id="19" creationId="{CED94F23-8E02-15F9-3B28-A9A7AD09E8A1}"/>
          </ac:spMkLst>
        </pc:spChg>
      </pc:sldChg>
      <pc:sldChg chg="modSp add del">
        <pc:chgData name="Mermin, Jonathan (CDC/NCHHSTP/OD)" userId="S::jhm7@cdc.gov::fb8f56eb-d141-4d94-9faa-0bbc157552ae" providerId="AD" clId="Web-{E5553100-4811-84CB-A346-6AFBE2D6A04A}" dt="2024-10-11T20:35:54.176" v="84"/>
        <pc:sldMkLst>
          <pc:docMk/>
          <pc:sldMk cId="4076057780" sldId="2147472947"/>
        </pc:sldMkLst>
        <pc:spChg chg="mod">
          <ac:chgData name="Mermin, Jonathan (CDC/NCHHSTP/OD)" userId="S::jhm7@cdc.gov::fb8f56eb-d141-4d94-9faa-0bbc157552ae" providerId="AD" clId="Web-{E5553100-4811-84CB-A346-6AFBE2D6A04A}" dt="2024-10-11T20:35:53.379" v="83" actId="20577"/>
          <ac:spMkLst>
            <pc:docMk/>
            <pc:sldMk cId="4076057780" sldId="2147472947"/>
            <ac:spMk id="3" creationId="{B36F040A-75D4-412C-FA22-4C6127A6837E}"/>
          </ac:spMkLst>
        </pc:spChg>
        <pc:spChg chg="mod">
          <ac:chgData name="Mermin, Jonathan (CDC/NCHHSTP/OD)" userId="S::jhm7@cdc.gov::fb8f56eb-d141-4d94-9faa-0bbc157552ae" providerId="AD" clId="Web-{E5553100-4811-84CB-A346-6AFBE2D6A04A}" dt="2024-10-11T20:34:59.379" v="72" actId="20577"/>
          <ac:spMkLst>
            <pc:docMk/>
            <pc:sldMk cId="4076057780" sldId="2147472947"/>
            <ac:spMk id="74" creationId="{B873B331-9621-ED67-6A0E-FDFA5F439748}"/>
          </ac:spMkLst>
        </pc:spChg>
      </pc:sldChg>
    </pc:docChg>
  </pc:docChgLst>
  <pc:docChgLst>
    <pc:chgData name="KEUTH, LeiAnn (CDC/NCHHSTP/OD)" userId="b2e0ddd3-89d9-4eba-9c74-4fc74c5957f5" providerId="ADAL" clId="{EA395E85-1099-4BC2-9AD1-75C0A1B29CC7}"/>
    <pc:docChg chg="undo redo custSel addSld delSld modSld sldOrd modSection">
      <pc:chgData name="KEUTH, LeiAnn (CDC/NCHHSTP/OD)" userId="b2e0ddd3-89d9-4eba-9c74-4fc74c5957f5" providerId="ADAL" clId="{EA395E85-1099-4BC2-9AD1-75C0A1B29CC7}" dt="2024-10-09T18:47:39.908" v="204" actId="20577"/>
      <pc:docMkLst>
        <pc:docMk/>
      </pc:docMkLst>
      <pc:sldChg chg="addSp modSp add mod">
        <pc:chgData name="KEUTH, LeiAnn (CDC/NCHHSTP/OD)" userId="b2e0ddd3-89d9-4eba-9c74-4fc74c5957f5" providerId="ADAL" clId="{EA395E85-1099-4BC2-9AD1-75C0A1B29CC7}" dt="2024-10-09T18:47:39.908" v="204" actId="20577"/>
        <pc:sldMkLst>
          <pc:docMk/>
          <pc:sldMk cId="2554931739" sldId="256"/>
        </pc:sldMkLst>
        <pc:spChg chg="add mod">
          <ac:chgData name="KEUTH, LeiAnn (CDC/NCHHSTP/OD)" userId="b2e0ddd3-89d9-4eba-9c74-4fc74c5957f5" providerId="ADAL" clId="{EA395E85-1099-4BC2-9AD1-75C0A1B29CC7}" dt="2024-10-09T18:47:17.575" v="185" actId="1076"/>
          <ac:spMkLst>
            <pc:docMk/>
            <pc:sldMk cId="2554931739" sldId="256"/>
            <ac:spMk id="2" creationId="{1ADCD437-EA0B-FA98-2D61-FED503538846}"/>
          </ac:spMkLst>
        </pc:spChg>
        <pc:spChg chg="add mod">
          <ac:chgData name="KEUTH, LeiAnn (CDC/NCHHSTP/OD)" userId="b2e0ddd3-89d9-4eba-9c74-4fc74c5957f5" providerId="ADAL" clId="{EA395E85-1099-4BC2-9AD1-75C0A1B29CC7}" dt="2024-10-09T18:47:39.908" v="204" actId="20577"/>
          <ac:spMkLst>
            <pc:docMk/>
            <pc:sldMk cId="2554931739" sldId="256"/>
            <ac:spMk id="3" creationId="{A5F6C65F-8CF7-AD43-168D-2D7B152F7CAB}"/>
          </ac:spMkLst>
        </pc:spChg>
        <pc:grpChg chg="mod">
          <ac:chgData name="KEUTH, LeiAnn (CDC/NCHHSTP/OD)" userId="b2e0ddd3-89d9-4eba-9c74-4fc74c5957f5" providerId="ADAL" clId="{EA395E85-1099-4BC2-9AD1-75C0A1B29CC7}" dt="2024-10-09T18:47:13.079" v="184" actId="1076"/>
          <ac:grpSpMkLst>
            <pc:docMk/>
            <pc:sldMk cId="2554931739" sldId="256"/>
            <ac:grpSpMk id="14" creationId="{5F743F62-F2BE-28C2-12AE-3851103A9C6C}"/>
          </ac:grpSpMkLst>
        </pc:grpChg>
        <pc:picChg chg="mod">
          <ac:chgData name="KEUTH, LeiAnn (CDC/NCHHSTP/OD)" userId="b2e0ddd3-89d9-4eba-9c74-4fc74c5957f5" providerId="ADAL" clId="{EA395E85-1099-4BC2-9AD1-75C0A1B29CC7}" dt="2024-10-09T18:46:43.844" v="176" actId="14100"/>
          <ac:picMkLst>
            <pc:docMk/>
            <pc:sldMk cId="2554931739" sldId="256"/>
            <ac:picMk id="11" creationId="{7C71D09D-71D2-EEE8-62BE-EB7B97CC41D6}"/>
          </ac:picMkLst>
        </pc:picChg>
      </pc:sldChg>
      <pc:sldChg chg="modSp mod">
        <pc:chgData name="KEUTH, LeiAnn (CDC/NCHHSTP/OD)" userId="b2e0ddd3-89d9-4eba-9c74-4fc74c5957f5" providerId="ADAL" clId="{EA395E85-1099-4BC2-9AD1-75C0A1B29CC7}" dt="2024-10-07T22:08:30.269" v="57" actId="6549"/>
        <pc:sldMkLst>
          <pc:docMk/>
          <pc:sldMk cId="1651581648" sldId="333"/>
        </pc:sldMkLst>
        <pc:spChg chg="mod">
          <ac:chgData name="KEUTH, LeiAnn (CDC/NCHHSTP/OD)" userId="b2e0ddd3-89d9-4eba-9c74-4fc74c5957f5" providerId="ADAL" clId="{EA395E85-1099-4BC2-9AD1-75C0A1B29CC7}" dt="2024-10-07T22:08:30.269" v="57" actId="6549"/>
          <ac:spMkLst>
            <pc:docMk/>
            <pc:sldMk cId="1651581648" sldId="333"/>
            <ac:spMk id="14" creationId="{54F26A1A-953C-54DA-5E8F-EADFD7128BF4}"/>
          </ac:spMkLst>
        </pc:spChg>
      </pc:sldChg>
      <pc:sldChg chg="del">
        <pc:chgData name="KEUTH, LeiAnn (CDC/NCHHSTP/OD)" userId="b2e0ddd3-89d9-4eba-9c74-4fc74c5957f5" providerId="ADAL" clId="{EA395E85-1099-4BC2-9AD1-75C0A1B29CC7}" dt="2024-10-07T22:09:51.980" v="78" actId="47"/>
        <pc:sldMkLst>
          <pc:docMk/>
          <pc:sldMk cId="3879133047" sldId="342"/>
        </pc:sldMkLst>
      </pc:sldChg>
      <pc:sldChg chg="add">
        <pc:chgData name="KEUTH, LeiAnn (CDC/NCHHSTP/OD)" userId="b2e0ddd3-89d9-4eba-9c74-4fc74c5957f5" providerId="ADAL" clId="{EA395E85-1099-4BC2-9AD1-75C0A1B29CC7}" dt="2024-10-08T16:14:13.189" v="135"/>
        <pc:sldMkLst>
          <pc:docMk/>
          <pc:sldMk cId="69943754" sldId="6316"/>
        </pc:sldMkLst>
      </pc:sldChg>
      <pc:sldChg chg="del">
        <pc:chgData name="KEUTH, LeiAnn (CDC/NCHHSTP/OD)" userId="b2e0ddd3-89d9-4eba-9c74-4fc74c5957f5" providerId="ADAL" clId="{EA395E85-1099-4BC2-9AD1-75C0A1B29CC7}" dt="2024-10-07T22:10:16.025" v="88" actId="47"/>
        <pc:sldMkLst>
          <pc:docMk/>
          <pc:sldMk cId="1899514862" sldId="2147375678"/>
        </pc:sldMkLst>
      </pc:sldChg>
      <pc:sldChg chg="add">
        <pc:chgData name="KEUTH, LeiAnn (CDC/NCHHSTP/OD)" userId="b2e0ddd3-89d9-4eba-9c74-4fc74c5957f5" providerId="ADAL" clId="{EA395E85-1099-4BC2-9AD1-75C0A1B29CC7}" dt="2024-10-08T16:14:13.189" v="135"/>
        <pc:sldMkLst>
          <pc:docMk/>
          <pc:sldMk cId="2331784357" sldId="2147376797"/>
        </pc:sldMkLst>
      </pc:sldChg>
      <pc:sldChg chg="del">
        <pc:chgData name="KEUTH, LeiAnn (CDC/NCHHSTP/OD)" userId="b2e0ddd3-89d9-4eba-9c74-4fc74c5957f5" providerId="ADAL" clId="{EA395E85-1099-4BC2-9AD1-75C0A1B29CC7}" dt="2024-10-07T22:09:51.682" v="77" actId="47"/>
        <pc:sldMkLst>
          <pc:docMk/>
          <pc:sldMk cId="865502244" sldId="2147472427"/>
        </pc:sldMkLst>
      </pc:sldChg>
      <pc:sldChg chg="del">
        <pc:chgData name="KEUTH, LeiAnn (CDC/NCHHSTP/OD)" userId="b2e0ddd3-89d9-4eba-9c74-4fc74c5957f5" providerId="ADAL" clId="{EA395E85-1099-4BC2-9AD1-75C0A1B29CC7}" dt="2024-10-07T22:09:57.166" v="80" actId="47"/>
        <pc:sldMkLst>
          <pc:docMk/>
          <pc:sldMk cId="3264347635" sldId="2147472429"/>
        </pc:sldMkLst>
      </pc:sldChg>
      <pc:sldChg chg="del">
        <pc:chgData name="KEUTH, LeiAnn (CDC/NCHHSTP/OD)" userId="b2e0ddd3-89d9-4eba-9c74-4fc74c5957f5" providerId="ADAL" clId="{EA395E85-1099-4BC2-9AD1-75C0A1B29CC7}" dt="2024-10-07T22:09:57.667" v="81" actId="47"/>
        <pc:sldMkLst>
          <pc:docMk/>
          <pc:sldMk cId="1000394721" sldId="2147472430"/>
        </pc:sldMkLst>
      </pc:sldChg>
      <pc:sldChg chg="del">
        <pc:chgData name="KEUTH, LeiAnn (CDC/NCHHSTP/OD)" userId="b2e0ddd3-89d9-4eba-9c74-4fc74c5957f5" providerId="ADAL" clId="{EA395E85-1099-4BC2-9AD1-75C0A1B29CC7}" dt="2024-10-07T22:09:57.967" v="82" actId="47"/>
        <pc:sldMkLst>
          <pc:docMk/>
          <pc:sldMk cId="2248740446" sldId="2147472431"/>
        </pc:sldMkLst>
      </pc:sldChg>
      <pc:sldChg chg="del">
        <pc:chgData name="KEUTH, LeiAnn (CDC/NCHHSTP/OD)" userId="b2e0ddd3-89d9-4eba-9c74-4fc74c5957f5" providerId="ADAL" clId="{EA395E85-1099-4BC2-9AD1-75C0A1B29CC7}" dt="2024-10-07T22:09:58.400" v="83" actId="47"/>
        <pc:sldMkLst>
          <pc:docMk/>
          <pc:sldMk cId="3724324316" sldId="2147472432"/>
        </pc:sldMkLst>
      </pc:sldChg>
      <pc:sldChg chg="add del">
        <pc:chgData name="KEUTH, LeiAnn (CDC/NCHHSTP/OD)" userId="b2e0ddd3-89d9-4eba-9c74-4fc74c5957f5" providerId="ADAL" clId="{EA395E85-1099-4BC2-9AD1-75C0A1B29CC7}" dt="2024-10-07T22:10:07.660" v="86" actId="47"/>
        <pc:sldMkLst>
          <pc:docMk/>
          <pc:sldMk cId="2819549343" sldId="2147472433"/>
        </pc:sldMkLst>
      </pc:sldChg>
      <pc:sldChg chg="del">
        <pc:chgData name="KEUTH, LeiAnn (CDC/NCHHSTP/OD)" userId="b2e0ddd3-89d9-4eba-9c74-4fc74c5957f5" providerId="ADAL" clId="{EA395E85-1099-4BC2-9AD1-75C0A1B29CC7}" dt="2024-10-07T22:10:16.996" v="89" actId="47"/>
        <pc:sldMkLst>
          <pc:docMk/>
          <pc:sldMk cId="3357183846" sldId="2147472438"/>
        </pc:sldMkLst>
      </pc:sldChg>
      <pc:sldChg chg="del">
        <pc:chgData name="KEUTH, LeiAnn (CDC/NCHHSTP/OD)" userId="b2e0ddd3-89d9-4eba-9c74-4fc74c5957f5" providerId="ADAL" clId="{EA395E85-1099-4BC2-9AD1-75C0A1B29CC7}" dt="2024-10-07T22:10:19.084" v="90" actId="47"/>
        <pc:sldMkLst>
          <pc:docMk/>
          <pc:sldMk cId="2001504812" sldId="2147472439"/>
        </pc:sldMkLst>
      </pc:sldChg>
      <pc:sldChg chg="del">
        <pc:chgData name="KEUTH, LeiAnn (CDC/NCHHSTP/OD)" userId="b2e0ddd3-89d9-4eba-9c74-4fc74c5957f5" providerId="ADAL" clId="{EA395E85-1099-4BC2-9AD1-75C0A1B29CC7}" dt="2024-10-07T22:08:54.406" v="58" actId="47"/>
        <pc:sldMkLst>
          <pc:docMk/>
          <pc:sldMk cId="4176670321" sldId="2147472440"/>
        </pc:sldMkLst>
      </pc:sldChg>
      <pc:sldChg chg="del">
        <pc:chgData name="KEUTH, LeiAnn (CDC/NCHHSTP/OD)" userId="b2e0ddd3-89d9-4eba-9c74-4fc74c5957f5" providerId="ADAL" clId="{EA395E85-1099-4BC2-9AD1-75C0A1B29CC7}" dt="2024-10-07T22:08:55.377" v="59" actId="47"/>
        <pc:sldMkLst>
          <pc:docMk/>
          <pc:sldMk cId="3510446241" sldId="2147472905"/>
        </pc:sldMkLst>
      </pc:sldChg>
      <pc:sldChg chg="ord">
        <pc:chgData name="KEUTH, LeiAnn (CDC/NCHHSTP/OD)" userId="b2e0ddd3-89d9-4eba-9c74-4fc74c5957f5" providerId="ADAL" clId="{EA395E85-1099-4BC2-9AD1-75C0A1B29CC7}" dt="2024-10-07T22:10:22.259" v="92"/>
        <pc:sldMkLst>
          <pc:docMk/>
          <pc:sldMk cId="1225069187" sldId="2147472909"/>
        </pc:sldMkLst>
      </pc:sldChg>
      <pc:sldChg chg="del">
        <pc:chgData name="KEUTH, LeiAnn (CDC/NCHHSTP/OD)" userId="b2e0ddd3-89d9-4eba-9c74-4fc74c5957f5" providerId="ADAL" clId="{EA395E85-1099-4BC2-9AD1-75C0A1B29CC7}" dt="2024-10-07T22:08:56.681" v="60" actId="47"/>
        <pc:sldMkLst>
          <pc:docMk/>
          <pc:sldMk cId="2528042629" sldId="2147472911"/>
        </pc:sldMkLst>
      </pc:sldChg>
      <pc:sldChg chg="add del">
        <pc:chgData name="KEUTH, LeiAnn (CDC/NCHHSTP/OD)" userId="b2e0ddd3-89d9-4eba-9c74-4fc74c5957f5" providerId="ADAL" clId="{EA395E85-1099-4BC2-9AD1-75C0A1B29CC7}" dt="2024-10-07T22:11:38.525" v="111" actId="47"/>
        <pc:sldMkLst>
          <pc:docMk/>
          <pc:sldMk cId="4013100128" sldId="2147472914"/>
        </pc:sldMkLst>
      </pc:sldChg>
      <pc:sldChg chg="add del">
        <pc:chgData name="KEUTH, LeiAnn (CDC/NCHHSTP/OD)" userId="b2e0ddd3-89d9-4eba-9c74-4fc74c5957f5" providerId="ADAL" clId="{EA395E85-1099-4BC2-9AD1-75C0A1B29CC7}" dt="2024-10-07T22:09:24.132" v="73" actId="47"/>
        <pc:sldMkLst>
          <pc:docMk/>
          <pc:sldMk cId="814010337" sldId="2147472924"/>
        </pc:sldMkLst>
      </pc:sldChg>
      <pc:sldChg chg="add del">
        <pc:chgData name="KEUTH, LeiAnn (CDC/NCHHSTP/OD)" userId="b2e0ddd3-89d9-4eba-9c74-4fc74c5957f5" providerId="ADAL" clId="{EA395E85-1099-4BC2-9AD1-75C0A1B29CC7}" dt="2024-10-07T22:09:17.659" v="70" actId="47"/>
        <pc:sldMkLst>
          <pc:docMk/>
          <pc:sldMk cId="3115971978" sldId="2147472928"/>
        </pc:sldMkLst>
      </pc:sldChg>
      <pc:sldChg chg="add del">
        <pc:chgData name="KEUTH, LeiAnn (CDC/NCHHSTP/OD)" userId="b2e0ddd3-89d9-4eba-9c74-4fc74c5957f5" providerId="ADAL" clId="{EA395E85-1099-4BC2-9AD1-75C0A1B29CC7}" dt="2024-10-07T22:09:30.903" v="76" actId="47"/>
        <pc:sldMkLst>
          <pc:docMk/>
          <pc:sldMk cId="1669374247" sldId="2147472931"/>
        </pc:sldMkLst>
      </pc:sldChg>
      <pc:sldChg chg="delSp mod">
        <pc:chgData name="KEUTH, LeiAnn (CDC/NCHHSTP/OD)" userId="b2e0ddd3-89d9-4eba-9c74-4fc74c5957f5" providerId="ADAL" clId="{EA395E85-1099-4BC2-9AD1-75C0A1B29CC7}" dt="2024-10-07T22:11:43.539" v="112" actId="478"/>
        <pc:sldMkLst>
          <pc:docMk/>
          <pc:sldMk cId="986175056" sldId="2147472936"/>
        </pc:sldMkLst>
        <pc:picChg chg="del">
          <ac:chgData name="KEUTH, LeiAnn (CDC/NCHHSTP/OD)" userId="b2e0ddd3-89d9-4eba-9c74-4fc74c5957f5" providerId="ADAL" clId="{EA395E85-1099-4BC2-9AD1-75C0A1B29CC7}" dt="2024-10-07T22:11:43.539" v="112" actId="478"/>
          <ac:picMkLst>
            <pc:docMk/>
            <pc:sldMk cId="986175056" sldId="2147472936"/>
            <ac:picMk id="2" creationId="{D8A29E84-A8EC-8354-A368-C12BC6BBD99A}"/>
          </ac:picMkLst>
        </pc:picChg>
      </pc:sldChg>
      <pc:sldChg chg="del">
        <pc:chgData name="KEUTH, LeiAnn (CDC/NCHHSTP/OD)" userId="b2e0ddd3-89d9-4eba-9c74-4fc74c5957f5" providerId="ADAL" clId="{EA395E85-1099-4BC2-9AD1-75C0A1B29CC7}" dt="2024-10-07T22:10:14.219" v="87" actId="47"/>
        <pc:sldMkLst>
          <pc:docMk/>
          <pc:sldMk cId="4076057780" sldId="2147472937"/>
        </pc:sldMkLst>
      </pc:sldChg>
      <pc:sldChg chg="add del">
        <pc:chgData name="KEUTH, LeiAnn (CDC/NCHHSTP/OD)" userId="b2e0ddd3-89d9-4eba-9c74-4fc74c5957f5" providerId="ADAL" clId="{EA395E85-1099-4BC2-9AD1-75C0A1B29CC7}" dt="2024-10-07T22:09:29.500" v="74" actId="47"/>
        <pc:sldMkLst>
          <pc:docMk/>
          <pc:sldMk cId="3824092070" sldId="2147472938"/>
        </pc:sldMkLst>
      </pc:sldChg>
      <pc:sldChg chg="add del">
        <pc:chgData name="KEUTH, LeiAnn (CDC/NCHHSTP/OD)" userId="b2e0ddd3-89d9-4eba-9c74-4fc74c5957f5" providerId="ADAL" clId="{EA395E85-1099-4BC2-9AD1-75C0A1B29CC7}" dt="2024-10-07T22:09:29.785" v="75" actId="47"/>
        <pc:sldMkLst>
          <pc:docMk/>
          <pc:sldMk cId="1579994490" sldId="2147472939"/>
        </pc:sldMkLst>
      </pc:sldChg>
      <pc:sldChg chg="del">
        <pc:chgData name="KEUTH, LeiAnn (CDC/NCHHSTP/OD)" userId="b2e0ddd3-89d9-4eba-9c74-4fc74c5957f5" providerId="ADAL" clId="{EA395E85-1099-4BC2-9AD1-75C0A1B29CC7}" dt="2024-10-07T22:09:52.258" v="79" actId="47"/>
        <pc:sldMkLst>
          <pc:docMk/>
          <pc:sldMk cId="1247901684" sldId="2147472941"/>
        </pc:sldMkLst>
      </pc:sldChg>
      <pc:sldChg chg="modSp add mod setBg">
        <pc:chgData name="KEUTH, LeiAnn (CDC/NCHHSTP/OD)" userId="b2e0ddd3-89d9-4eba-9c74-4fc74c5957f5" providerId="ADAL" clId="{EA395E85-1099-4BC2-9AD1-75C0A1B29CC7}" dt="2024-10-07T22:11:15.086" v="110" actId="20577"/>
        <pc:sldMkLst>
          <pc:docMk/>
          <pc:sldMk cId="1542516949" sldId="2147472943"/>
        </pc:sldMkLst>
        <pc:spChg chg="mod">
          <ac:chgData name="KEUTH, LeiAnn (CDC/NCHHSTP/OD)" userId="b2e0ddd3-89d9-4eba-9c74-4fc74c5957f5" providerId="ADAL" clId="{EA395E85-1099-4BC2-9AD1-75C0A1B29CC7}" dt="2024-10-07T22:11:15.086" v="110" actId="20577"/>
          <ac:spMkLst>
            <pc:docMk/>
            <pc:sldMk cId="1542516949" sldId="2147472943"/>
            <ac:spMk id="4" creationId="{D1DC87BE-C8D3-4DD3-8281-FDD872C5EBB5}"/>
          </ac:spMkLst>
        </pc:spChg>
      </pc:sldChg>
      <pc:sldChg chg="modSp new mod">
        <pc:chgData name="KEUTH, LeiAnn (CDC/NCHHSTP/OD)" userId="b2e0ddd3-89d9-4eba-9c74-4fc74c5957f5" providerId="ADAL" clId="{EA395E85-1099-4BC2-9AD1-75C0A1B29CC7}" dt="2024-10-07T22:12:37.314" v="116" actId="20577"/>
        <pc:sldMkLst>
          <pc:docMk/>
          <pc:sldMk cId="2600338603" sldId="2147472944"/>
        </pc:sldMkLst>
        <pc:spChg chg="mod">
          <ac:chgData name="KEUTH, LeiAnn (CDC/NCHHSTP/OD)" userId="b2e0ddd3-89d9-4eba-9c74-4fc74c5957f5" providerId="ADAL" clId="{EA395E85-1099-4BC2-9AD1-75C0A1B29CC7}" dt="2024-10-07T22:12:37.314" v="116" actId="20577"/>
          <ac:spMkLst>
            <pc:docMk/>
            <pc:sldMk cId="2600338603" sldId="2147472944"/>
            <ac:spMk id="2" creationId="{378874C8-3483-2577-6F5E-B7A81EF6220E}"/>
          </ac:spMkLst>
        </pc:spChg>
      </pc:sldChg>
      <pc:sldChg chg="add del">
        <pc:chgData name="KEUTH, LeiAnn (CDC/NCHHSTP/OD)" userId="b2e0ddd3-89d9-4eba-9c74-4fc74c5957f5" providerId="ADAL" clId="{EA395E85-1099-4BC2-9AD1-75C0A1B29CC7}" dt="2024-10-09T18:44:19.048" v="139" actId="47"/>
        <pc:sldMkLst>
          <pc:docMk/>
          <pc:sldMk cId="2923370466" sldId="2147472945"/>
        </pc:sldMkLst>
      </pc:sldChg>
      <pc:sldChg chg="modSp add del mod">
        <pc:chgData name="KEUTH, LeiAnn (CDC/NCHHSTP/OD)" userId="b2e0ddd3-89d9-4eba-9c74-4fc74c5957f5" providerId="ADAL" clId="{EA395E85-1099-4BC2-9AD1-75C0A1B29CC7}" dt="2024-10-08T16:14:15.309" v="136" actId="47"/>
        <pc:sldMkLst>
          <pc:docMk/>
          <pc:sldMk cId="3572950492" sldId="2147472945"/>
        </pc:sldMkLst>
        <pc:spChg chg="mod">
          <ac:chgData name="KEUTH, LeiAnn (CDC/NCHHSTP/OD)" userId="b2e0ddd3-89d9-4eba-9c74-4fc74c5957f5" providerId="ADAL" clId="{EA395E85-1099-4BC2-9AD1-75C0A1B29CC7}" dt="2024-10-07T22:12:51.994" v="134" actId="20577"/>
          <ac:spMkLst>
            <pc:docMk/>
            <pc:sldMk cId="3572950492" sldId="2147472945"/>
            <ac:spMk id="2" creationId="{378874C8-3483-2577-6F5E-B7A81EF6220E}"/>
          </ac:spMkLst>
        </pc:spChg>
      </pc:sldChg>
      <pc:sldChg chg="addSp delSp modSp new del mod">
        <pc:chgData name="KEUTH, LeiAnn (CDC/NCHHSTP/OD)" userId="b2e0ddd3-89d9-4eba-9c74-4fc74c5957f5" providerId="ADAL" clId="{EA395E85-1099-4BC2-9AD1-75C0A1B29CC7}" dt="2024-10-09T18:44:56.581" v="145" actId="47"/>
        <pc:sldMkLst>
          <pc:docMk/>
          <pc:sldMk cId="3521605104" sldId="2147472946"/>
        </pc:sldMkLst>
        <pc:spChg chg="del">
          <ac:chgData name="KEUTH, LeiAnn (CDC/NCHHSTP/OD)" userId="b2e0ddd3-89d9-4eba-9c74-4fc74c5957f5" providerId="ADAL" clId="{EA395E85-1099-4BC2-9AD1-75C0A1B29CC7}" dt="2024-10-09T18:44:29.555" v="140" actId="478"/>
          <ac:spMkLst>
            <pc:docMk/>
            <pc:sldMk cId="3521605104" sldId="2147472946"/>
            <ac:spMk id="3" creationId="{F373762B-797A-1CF9-0683-6BE90507BADC}"/>
          </ac:spMkLst>
        </pc:spChg>
        <pc:grpChg chg="add mod">
          <ac:chgData name="KEUTH, LeiAnn (CDC/NCHHSTP/OD)" userId="b2e0ddd3-89d9-4eba-9c74-4fc74c5957f5" providerId="ADAL" clId="{EA395E85-1099-4BC2-9AD1-75C0A1B29CC7}" dt="2024-10-09T18:44:50.370" v="144" actId="1076"/>
          <ac:grpSpMkLst>
            <pc:docMk/>
            <pc:sldMk cId="3521605104" sldId="2147472946"/>
            <ac:grpSpMk id="5" creationId="{9D47772B-AA17-3DB5-3870-70B588D00C66}"/>
          </ac:grpSpMkLst>
        </pc:grpChg>
        <pc:picChg chg="mod">
          <ac:chgData name="KEUTH, LeiAnn (CDC/NCHHSTP/OD)" userId="b2e0ddd3-89d9-4eba-9c74-4fc74c5957f5" providerId="ADAL" clId="{EA395E85-1099-4BC2-9AD1-75C0A1B29CC7}" dt="2024-10-09T18:44:29.786" v="141"/>
          <ac:picMkLst>
            <pc:docMk/>
            <pc:sldMk cId="3521605104" sldId="2147472946"/>
            <ac:picMk id="6" creationId="{01C98772-2761-60A6-CFEF-DB78993F2D80}"/>
          </ac:picMkLst>
        </pc:picChg>
        <pc:picChg chg="mod">
          <ac:chgData name="KEUTH, LeiAnn (CDC/NCHHSTP/OD)" userId="b2e0ddd3-89d9-4eba-9c74-4fc74c5957f5" providerId="ADAL" clId="{EA395E85-1099-4BC2-9AD1-75C0A1B29CC7}" dt="2024-10-09T18:44:29.786" v="141"/>
          <ac:picMkLst>
            <pc:docMk/>
            <pc:sldMk cId="3521605104" sldId="2147472946"/>
            <ac:picMk id="7" creationId="{69D93808-66B7-D115-08C7-4A48A21FBBF6}"/>
          </ac:picMkLst>
        </pc:picChg>
      </pc:sldChg>
    </pc:docChg>
  </pc:docChgLst>
  <pc:docChgLst>
    <pc:chgData name="KEUTH, LeiAnn (CDC/NCHHSTP/OD)" userId="b2e0ddd3-89d9-4eba-9c74-4fc74c5957f5" providerId="ADAL" clId="{0B942515-611C-41C5-A9F3-66885EC7EB08}"/>
    <pc:docChg chg="undo redo custSel addSld delSld modSld sldOrd modSection">
      <pc:chgData name="KEUTH, LeiAnn (CDC/NCHHSTP/OD)" userId="b2e0ddd3-89d9-4eba-9c74-4fc74c5957f5" providerId="ADAL" clId="{0B942515-611C-41C5-A9F3-66885EC7EB08}" dt="2024-10-10T19:42:47.600" v="1848"/>
      <pc:docMkLst>
        <pc:docMk/>
      </pc:docMkLst>
      <pc:sldChg chg="del">
        <pc:chgData name="KEUTH, LeiAnn (CDC/NCHHSTP/OD)" userId="b2e0ddd3-89d9-4eba-9c74-4fc74c5957f5" providerId="ADAL" clId="{0B942515-611C-41C5-A9F3-66885EC7EB08}" dt="2024-10-10T19:34:19.604" v="1330" actId="47"/>
        <pc:sldMkLst>
          <pc:docMk/>
          <pc:sldMk cId="69943754" sldId="6316"/>
        </pc:sldMkLst>
      </pc:sldChg>
      <pc:sldChg chg="del">
        <pc:chgData name="KEUTH, LeiAnn (CDC/NCHHSTP/OD)" userId="b2e0ddd3-89d9-4eba-9c74-4fc74c5957f5" providerId="ADAL" clId="{0B942515-611C-41C5-A9F3-66885EC7EB08}" dt="2024-10-10T19:07:28.518" v="460" actId="47"/>
        <pc:sldMkLst>
          <pc:docMk/>
          <pc:sldMk cId="2331784357" sldId="2147376797"/>
        </pc:sldMkLst>
      </pc:sldChg>
      <pc:sldChg chg="modSp add mod ord">
        <pc:chgData name="KEUTH, LeiAnn (CDC/NCHHSTP/OD)" userId="b2e0ddd3-89d9-4eba-9c74-4fc74c5957f5" providerId="ADAL" clId="{0B942515-611C-41C5-A9F3-66885EC7EB08}" dt="2024-10-10T19:42:47.600" v="1848"/>
        <pc:sldMkLst>
          <pc:docMk/>
          <pc:sldMk cId="484083855" sldId="2147472430"/>
        </pc:sldMkLst>
        <pc:spChg chg="mod">
          <ac:chgData name="KEUTH, LeiAnn (CDC/NCHHSTP/OD)" userId="b2e0ddd3-89d9-4eba-9c74-4fc74c5957f5" providerId="ADAL" clId="{0B942515-611C-41C5-A9F3-66885EC7EB08}" dt="2024-10-10T19:42:12.949" v="1840" actId="2711"/>
          <ac:spMkLst>
            <pc:docMk/>
            <pc:sldMk cId="484083855" sldId="2147472430"/>
            <ac:spMk id="2" creationId="{461DB859-BBC1-4086-BDAB-540BEFE4BA42}"/>
          </ac:spMkLst>
        </pc:spChg>
        <pc:spChg chg="mod">
          <ac:chgData name="KEUTH, LeiAnn (CDC/NCHHSTP/OD)" userId="b2e0ddd3-89d9-4eba-9c74-4fc74c5957f5" providerId="ADAL" clId="{0B942515-611C-41C5-A9F3-66885EC7EB08}" dt="2024-10-10T19:42:24.322" v="1846" actId="113"/>
          <ac:spMkLst>
            <pc:docMk/>
            <pc:sldMk cId="484083855" sldId="2147472430"/>
            <ac:spMk id="3" creationId="{F2C9A29B-576C-BF39-8ABF-376C06B2B525}"/>
          </ac:spMkLst>
        </pc:spChg>
        <pc:spChg chg="mod">
          <ac:chgData name="KEUTH, LeiAnn (CDC/NCHHSTP/OD)" userId="b2e0ddd3-89d9-4eba-9c74-4fc74c5957f5" providerId="ADAL" clId="{0B942515-611C-41C5-A9F3-66885EC7EB08}" dt="2024-10-10T19:42:17.870" v="1841" actId="113"/>
          <ac:spMkLst>
            <pc:docMk/>
            <pc:sldMk cId="484083855" sldId="2147472430"/>
            <ac:spMk id="39" creationId="{00000000-0000-0000-0000-000000000000}"/>
          </ac:spMkLst>
        </pc:spChg>
        <pc:spChg chg="mod">
          <ac:chgData name="KEUTH, LeiAnn (CDC/NCHHSTP/OD)" userId="b2e0ddd3-89d9-4eba-9c74-4fc74c5957f5" providerId="ADAL" clId="{0B942515-611C-41C5-A9F3-66885EC7EB08}" dt="2024-10-10T19:42:18.899" v="1842" actId="113"/>
          <ac:spMkLst>
            <pc:docMk/>
            <pc:sldMk cId="484083855" sldId="2147472430"/>
            <ac:spMk id="40" creationId="{00000000-0000-0000-0000-000000000000}"/>
          </ac:spMkLst>
        </pc:spChg>
        <pc:spChg chg="mod">
          <ac:chgData name="KEUTH, LeiAnn (CDC/NCHHSTP/OD)" userId="b2e0ddd3-89d9-4eba-9c74-4fc74c5957f5" providerId="ADAL" clId="{0B942515-611C-41C5-A9F3-66885EC7EB08}" dt="2024-10-10T19:42:19.784" v="1843" actId="113"/>
          <ac:spMkLst>
            <pc:docMk/>
            <pc:sldMk cId="484083855" sldId="2147472430"/>
            <ac:spMk id="41" creationId="{00000000-0000-0000-0000-000000000000}"/>
          </ac:spMkLst>
        </pc:spChg>
        <pc:spChg chg="mod">
          <ac:chgData name="KEUTH, LeiAnn (CDC/NCHHSTP/OD)" userId="b2e0ddd3-89d9-4eba-9c74-4fc74c5957f5" providerId="ADAL" clId="{0B942515-611C-41C5-A9F3-66885EC7EB08}" dt="2024-10-10T19:42:20.973" v="1844" actId="113"/>
          <ac:spMkLst>
            <pc:docMk/>
            <pc:sldMk cId="484083855" sldId="2147472430"/>
            <ac:spMk id="42" creationId="{00000000-0000-0000-0000-000000000000}"/>
          </ac:spMkLst>
        </pc:spChg>
        <pc:spChg chg="mod">
          <ac:chgData name="KEUTH, LeiAnn (CDC/NCHHSTP/OD)" userId="b2e0ddd3-89d9-4eba-9c74-4fc74c5957f5" providerId="ADAL" clId="{0B942515-611C-41C5-A9F3-66885EC7EB08}" dt="2024-10-10T19:42:22.239" v="1845" actId="113"/>
          <ac:spMkLst>
            <pc:docMk/>
            <pc:sldMk cId="484083855" sldId="2147472430"/>
            <ac:spMk id="43" creationId="{00000000-0000-0000-0000-000000000000}"/>
          </ac:spMkLst>
        </pc:spChg>
      </pc:sldChg>
      <pc:sldChg chg="addCm">
        <pc:chgData name="KEUTH, LeiAnn (CDC/NCHHSTP/OD)" userId="b2e0ddd3-89d9-4eba-9c74-4fc74c5957f5" providerId="ADAL" clId="{0B942515-611C-41C5-A9F3-66885EC7EB08}" dt="2024-10-10T19:40:25.388" v="1835"/>
        <pc:sldMkLst>
          <pc:docMk/>
          <pc:sldMk cId="986175056" sldId="2147472936"/>
        </pc:sldMkLst>
        <pc:extLst>
          <p:ext xmlns:p="http://schemas.openxmlformats.org/presentationml/2006/main" uri="{D6D511B9-2390-475A-947B-AFAB55BFBCF1}">
            <pc226:cmChg xmlns:pc226="http://schemas.microsoft.com/office/powerpoint/2022/06/main/command" chg="add">
              <pc226:chgData name="KEUTH, LeiAnn (CDC/NCHHSTP/OD)" userId="b2e0ddd3-89d9-4eba-9c74-4fc74c5957f5" providerId="ADAL" clId="{0B942515-611C-41C5-A9F3-66885EC7EB08}" dt="2024-10-10T19:40:25.388" v="1835"/>
              <pc2:cmMkLst xmlns:pc2="http://schemas.microsoft.com/office/powerpoint/2019/9/main/command">
                <pc:docMk/>
                <pc:sldMk cId="986175056" sldId="2147472936"/>
                <pc2:cmMk id="{2747DC21-748A-4053-AA12-61E4A88B91A3}"/>
              </pc2:cmMkLst>
            </pc226:cmChg>
          </p:ext>
        </pc:extLst>
      </pc:sldChg>
      <pc:sldChg chg="addCm">
        <pc:chgData name="KEUTH, LeiAnn (CDC/NCHHSTP/OD)" userId="b2e0ddd3-89d9-4eba-9c74-4fc74c5957f5" providerId="ADAL" clId="{0B942515-611C-41C5-A9F3-66885EC7EB08}" dt="2024-10-10T19:40:29.727" v="1836"/>
        <pc:sldMkLst>
          <pc:docMk/>
          <pc:sldMk cId="1660107323" sldId="2147472940"/>
        </pc:sldMkLst>
        <pc:extLst>
          <p:ext xmlns:p="http://schemas.openxmlformats.org/presentationml/2006/main" uri="{D6D511B9-2390-475A-947B-AFAB55BFBCF1}">
            <pc226:cmChg xmlns:pc226="http://schemas.microsoft.com/office/powerpoint/2022/06/main/command" chg="add">
              <pc226:chgData name="KEUTH, LeiAnn (CDC/NCHHSTP/OD)" userId="b2e0ddd3-89d9-4eba-9c74-4fc74c5957f5" providerId="ADAL" clId="{0B942515-611C-41C5-A9F3-66885EC7EB08}" dt="2024-10-10T19:40:29.727" v="1836"/>
              <pc2:cmMkLst xmlns:pc2="http://schemas.microsoft.com/office/powerpoint/2019/9/main/command">
                <pc:docMk/>
                <pc:sldMk cId="1660107323" sldId="2147472940"/>
                <pc2:cmMk id="{2484600C-2121-4B0C-8741-02DBD4D53FBE}"/>
              </pc2:cmMkLst>
            </pc226:cmChg>
          </p:ext>
        </pc:extLst>
      </pc:sldChg>
      <pc:sldChg chg="del">
        <pc:chgData name="KEUTH, LeiAnn (CDC/NCHHSTP/OD)" userId="b2e0ddd3-89d9-4eba-9c74-4fc74c5957f5" providerId="ADAL" clId="{0B942515-611C-41C5-A9F3-66885EC7EB08}" dt="2024-10-10T19:41:59.532" v="1837" actId="47"/>
        <pc:sldMkLst>
          <pc:docMk/>
          <pc:sldMk cId="2600338603" sldId="2147472944"/>
        </pc:sldMkLst>
      </pc:sldChg>
      <pc:sldChg chg="addSp delSp modSp new mod">
        <pc:chgData name="KEUTH, LeiAnn (CDC/NCHHSTP/OD)" userId="b2e0ddd3-89d9-4eba-9c74-4fc74c5957f5" providerId="ADAL" clId="{0B942515-611C-41C5-A9F3-66885EC7EB08}" dt="2024-10-10T19:35:51.285" v="1624" actId="6549"/>
        <pc:sldMkLst>
          <pc:docMk/>
          <pc:sldMk cId="4206930698" sldId="2147472945"/>
        </pc:sldMkLst>
        <pc:spChg chg="mod">
          <ac:chgData name="KEUTH, LeiAnn (CDC/NCHHSTP/OD)" userId="b2e0ddd3-89d9-4eba-9c74-4fc74c5957f5" providerId="ADAL" clId="{0B942515-611C-41C5-A9F3-66885EC7EB08}" dt="2024-10-10T19:07:32.510" v="461" actId="1076"/>
          <ac:spMkLst>
            <pc:docMk/>
            <pc:sldMk cId="4206930698" sldId="2147472945"/>
            <ac:spMk id="2" creationId="{9FA6C690-8679-A63B-FDB6-22EDC65CFDFE}"/>
          </ac:spMkLst>
        </pc:spChg>
        <pc:spChg chg="del mod">
          <ac:chgData name="KEUTH, LeiAnn (CDC/NCHHSTP/OD)" userId="b2e0ddd3-89d9-4eba-9c74-4fc74c5957f5" providerId="ADAL" clId="{0B942515-611C-41C5-A9F3-66885EC7EB08}" dt="2024-10-10T19:00:59.286" v="373" actId="478"/>
          <ac:spMkLst>
            <pc:docMk/>
            <pc:sldMk cId="4206930698" sldId="2147472945"/>
            <ac:spMk id="3" creationId="{139C7100-C452-746E-E847-3CB98DB16C2A}"/>
          </ac:spMkLst>
        </pc:spChg>
        <pc:spChg chg="mod">
          <ac:chgData name="KEUTH, LeiAnn (CDC/NCHHSTP/OD)" userId="b2e0ddd3-89d9-4eba-9c74-4fc74c5957f5" providerId="ADAL" clId="{0B942515-611C-41C5-A9F3-66885EC7EB08}" dt="2024-10-10T19:04:27.415" v="459" actId="114"/>
          <ac:spMkLst>
            <pc:docMk/>
            <pc:sldMk cId="4206930698" sldId="2147472945"/>
            <ac:spMk id="4" creationId="{BB974934-3946-DF26-CCB4-97C041B82FF4}"/>
          </ac:spMkLst>
        </pc:spChg>
        <pc:spChg chg="add del mod">
          <ac:chgData name="KEUTH, LeiAnn (CDC/NCHHSTP/OD)" userId="b2e0ddd3-89d9-4eba-9c74-4fc74c5957f5" providerId="ADAL" clId="{0B942515-611C-41C5-A9F3-66885EC7EB08}" dt="2024-10-10T19:02:14.107" v="389" actId="478"/>
          <ac:spMkLst>
            <pc:docMk/>
            <pc:sldMk cId="4206930698" sldId="2147472945"/>
            <ac:spMk id="7" creationId="{D986D43E-AE81-74B8-788E-3D421A0CBAB4}"/>
          </ac:spMkLst>
        </pc:spChg>
        <pc:spChg chg="add del mod">
          <ac:chgData name="KEUTH, LeiAnn (CDC/NCHHSTP/OD)" userId="b2e0ddd3-89d9-4eba-9c74-4fc74c5957f5" providerId="ADAL" clId="{0B942515-611C-41C5-A9F3-66885EC7EB08}" dt="2024-10-10T19:02:56.443" v="407" actId="478"/>
          <ac:spMkLst>
            <pc:docMk/>
            <pc:sldMk cId="4206930698" sldId="2147472945"/>
            <ac:spMk id="10" creationId="{30354B70-95A3-DA5B-3AF6-CC561F8069D3}"/>
          </ac:spMkLst>
        </pc:spChg>
        <pc:spChg chg="add del mod">
          <ac:chgData name="KEUTH, LeiAnn (CDC/NCHHSTP/OD)" userId="b2e0ddd3-89d9-4eba-9c74-4fc74c5957f5" providerId="ADAL" clId="{0B942515-611C-41C5-A9F3-66885EC7EB08}" dt="2024-10-10T19:02:47.627" v="400" actId="478"/>
          <ac:spMkLst>
            <pc:docMk/>
            <pc:sldMk cId="4206930698" sldId="2147472945"/>
            <ac:spMk id="11" creationId="{7E101AA9-1CF2-32B2-E3D2-107A398C2479}"/>
          </ac:spMkLst>
        </pc:spChg>
        <pc:spChg chg="add del mod">
          <ac:chgData name="KEUTH, LeiAnn (CDC/NCHHSTP/OD)" userId="b2e0ddd3-89d9-4eba-9c74-4fc74c5957f5" providerId="ADAL" clId="{0B942515-611C-41C5-A9F3-66885EC7EB08}" dt="2024-10-10T19:03:14.773" v="435" actId="478"/>
          <ac:spMkLst>
            <pc:docMk/>
            <pc:sldMk cId="4206930698" sldId="2147472945"/>
            <ac:spMk id="12" creationId="{4D6A504A-9CD5-1329-605C-6D8DF84A924D}"/>
          </ac:spMkLst>
        </pc:spChg>
        <pc:spChg chg="add del mod">
          <ac:chgData name="KEUTH, LeiAnn (CDC/NCHHSTP/OD)" userId="b2e0ddd3-89d9-4eba-9c74-4fc74c5957f5" providerId="ADAL" clId="{0B942515-611C-41C5-A9F3-66885EC7EB08}" dt="2024-10-10T19:00:47.261" v="369" actId="478"/>
          <ac:spMkLst>
            <pc:docMk/>
            <pc:sldMk cId="4206930698" sldId="2147472945"/>
            <ac:spMk id="17" creationId="{CDA6EB9F-4FFF-4463-9E08-3FD33F14F310}"/>
          </ac:spMkLst>
        </pc:spChg>
        <pc:spChg chg="add del mod">
          <ac:chgData name="KEUTH, LeiAnn (CDC/NCHHSTP/OD)" userId="b2e0ddd3-89d9-4eba-9c74-4fc74c5957f5" providerId="ADAL" clId="{0B942515-611C-41C5-A9F3-66885EC7EB08}" dt="2024-10-10T19:00:51.841" v="371" actId="478"/>
          <ac:spMkLst>
            <pc:docMk/>
            <pc:sldMk cId="4206930698" sldId="2147472945"/>
            <ac:spMk id="18" creationId="{CA5B0C54-33E7-E57E-36B2-FA9EA5D4749A}"/>
          </ac:spMkLst>
        </pc:spChg>
        <pc:spChg chg="add mod">
          <ac:chgData name="KEUTH, LeiAnn (CDC/NCHHSTP/OD)" userId="b2e0ddd3-89d9-4eba-9c74-4fc74c5957f5" providerId="ADAL" clId="{0B942515-611C-41C5-A9F3-66885EC7EB08}" dt="2024-10-10T19:01:47.383" v="382" actId="113"/>
          <ac:spMkLst>
            <pc:docMk/>
            <pc:sldMk cId="4206930698" sldId="2147472945"/>
            <ac:spMk id="19" creationId="{CED94F23-8E02-15F9-3B28-A9A7AD09E8A1}"/>
          </ac:spMkLst>
        </pc:spChg>
        <pc:spChg chg="add del mod">
          <ac:chgData name="KEUTH, LeiAnn (CDC/NCHHSTP/OD)" userId="b2e0ddd3-89d9-4eba-9c74-4fc74c5957f5" providerId="ADAL" clId="{0B942515-611C-41C5-A9F3-66885EC7EB08}" dt="2024-10-10T19:21:08.868" v="898" actId="478"/>
          <ac:spMkLst>
            <pc:docMk/>
            <pc:sldMk cId="4206930698" sldId="2147472945"/>
            <ac:spMk id="20" creationId="{04C1547B-AD8C-7FA8-20AD-E338D27684C0}"/>
          </ac:spMkLst>
        </pc:spChg>
        <pc:spChg chg="add del mod">
          <ac:chgData name="KEUTH, LeiAnn (CDC/NCHHSTP/OD)" userId="b2e0ddd3-89d9-4eba-9c74-4fc74c5957f5" providerId="ADAL" clId="{0B942515-611C-41C5-A9F3-66885EC7EB08}" dt="2024-10-10T19:21:10.829" v="900" actId="478"/>
          <ac:spMkLst>
            <pc:docMk/>
            <pc:sldMk cId="4206930698" sldId="2147472945"/>
            <ac:spMk id="21" creationId="{440FCE3C-5221-7D66-3F23-11670EC9F866}"/>
          </ac:spMkLst>
        </pc:spChg>
        <pc:spChg chg="add del mod">
          <ac:chgData name="KEUTH, LeiAnn (CDC/NCHHSTP/OD)" userId="b2e0ddd3-89d9-4eba-9c74-4fc74c5957f5" providerId="ADAL" clId="{0B942515-611C-41C5-A9F3-66885EC7EB08}" dt="2024-10-10T19:21:09.907" v="899" actId="478"/>
          <ac:spMkLst>
            <pc:docMk/>
            <pc:sldMk cId="4206930698" sldId="2147472945"/>
            <ac:spMk id="22" creationId="{E2A7A3D9-2A8A-1354-201C-1AB7F4FCF9AA}"/>
          </ac:spMkLst>
        </pc:spChg>
        <pc:spChg chg="add del mod">
          <ac:chgData name="KEUTH, LeiAnn (CDC/NCHHSTP/OD)" userId="b2e0ddd3-89d9-4eba-9c74-4fc74c5957f5" providerId="ADAL" clId="{0B942515-611C-41C5-A9F3-66885EC7EB08}" dt="2024-10-10T19:21:07.365" v="896" actId="478"/>
          <ac:spMkLst>
            <pc:docMk/>
            <pc:sldMk cId="4206930698" sldId="2147472945"/>
            <ac:spMk id="23" creationId="{87366145-FB2F-D49B-EED4-2969FB209A35}"/>
          </ac:spMkLst>
        </pc:spChg>
        <pc:spChg chg="add mod">
          <ac:chgData name="KEUTH, LeiAnn (CDC/NCHHSTP/OD)" userId="b2e0ddd3-89d9-4eba-9c74-4fc74c5957f5" providerId="ADAL" clId="{0B942515-611C-41C5-A9F3-66885EC7EB08}" dt="2024-10-10T19:35:49.199" v="1623" actId="1076"/>
          <ac:spMkLst>
            <pc:docMk/>
            <pc:sldMk cId="4206930698" sldId="2147472945"/>
            <ac:spMk id="25" creationId="{8F0167E9-CE51-72CA-64D8-E1B9EABDC11C}"/>
          </ac:spMkLst>
        </pc:spChg>
        <pc:graphicFrameChg chg="add mod">
          <ac:chgData name="KEUTH, LeiAnn (CDC/NCHHSTP/OD)" userId="b2e0ddd3-89d9-4eba-9c74-4fc74c5957f5" providerId="ADAL" clId="{0B942515-611C-41C5-A9F3-66885EC7EB08}" dt="2024-10-10T19:35:51.285" v="1624" actId="6549"/>
          <ac:graphicFrameMkLst>
            <pc:docMk/>
            <pc:sldMk cId="4206930698" sldId="2147472945"/>
            <ac:graphicFrameMk id="24" creationId="{E4D62F46-D120-9375-1C7B-B53F8568AE9A}"/>
          </ac:graphicFrameMkLst>
        </pc:graphicFrameChg>
        <pc:picChg chg="add del mod">
          <ac:chgData name="KEUTH, LeiAnn (CDC/NCHHSTP/OD)" userId="b2e0ddd3-89d9-4eba-9c74-4fc74c5957f5" providerId="ADAL" clId="{0B942515-611C-41C5-A9F3-66885EC7EB08}" dt="2024-10-10T19:21:05.102" v="892" actId="478"/>
          <ac:picMkLst>
            <pc:docMk/>
            <pc:sldMk cId="4206930698" sldId="2147472945"/>
            <ac:picMk id="6" creationId="{418FC639-0907-2707-AC22-CAE9B16997BB}"/>
          </ac:picMkLst>
        </pc:picChg>
        <pc:picChg chg="add del mod">
          <ac:chgData name="KEUTH, LeiAnn (CDC/NCHHSTP/OD)" userId="b2e0ddd3-89d9-4eba-9c74-4fc74c5957f5" providerId="ADAL" clId="{0B942515-611C-41C5-A9F3-66885EC7EB08}" dt="2024-10-10T19:21:05.484" v="893" actId="478"/>
          <ac:picMkLst>
            <pc:docMk/>
            <pc:sldMk cId="4206930698" sldId="2147472945"/>
            <ac:picMk id="9" creationId="{55E28C9D-E184-448C-B511-1BD0C7C8AA32}"/>
          </ac:picMkLst>
        </pc:picChg>
        <pc:picChg chg="add del mod">
          <ac:chgData name="KEUTH, LeiAnn (CDC/NCHHSTP/OD)" userId="b2e0ddd3-89d9-4eba-9c74-4fc74c5957f5" providerId="ADAL" clId="{0B942515-611C-41C5-A9F3-66885EC7EB08}" dt="2024-10-10T19:21:05.980" v="894" actId="478"/>
          <ac:picMkLst>
            <pc:docMk/>
            <pc:sldMk cId="4206930698" sldId="2147472945"/>
            <ac:picMk id="14" creationId="{95692FDA-8329-9FA3-C43E-5331847913E3}"/>
          </ac:picMkLst>
        </pc:picChg>
        <pc:picChg chg="add del mod">
          <ac:chgData name="KEUTH, LeiAnn (CDC/NCHHSTP/OD)" userId="b2e0ddd3-89d9-4eba-9c74-4fc74c5957f5" providerId="ADAL" clId="{0B942515-611C-41C5-A9F3-66885EC7EB08}" dt="2024-10-10T19:21:06.404" v="895" actId="478"/>
          <ac:picMkLst>
            <pc:docMk/>
            <pc:sldMk cId="4206930698" sldId="2147472945"/>
            <ac:picMk id="16" creationId="{E418C797-3268-8F31-9783-EDB2B56B119F}"/>
          </ac:picMkLst>
        </pc:picChg>
      </pc:sldChg>
      <pc:sldChg chg="addSp delSp modSp add mod">
        <pc:chgData name="KEUTH, LeiAnn (CDC/NCHHSTP/OD)" userId="b2e0ddd3-89d9-4eba-9c74-4fc74c5957f5" providerId="ADAL" clId="{0B942515-611C-41C5-A9F3-66885EC7EB08}" dt="2024-10-10T19:36:01.111" v="1625" actId="1076"/>
        <pc:sldMkLst>
          <pc:docMk/>
          <pc:sldMk cId="1308047663" sldId="2147472946"/>
        </pc:sldMkLst>
        <pc:spChg chg="mod">
          <ac:chgData name="KEUTH, LeiAnn (CDC/NCHHSTP/OD)" userId="b2e0ddd3-89d9-4eba-9c74-4fc74c5957f5" providerId="ADAL" clId="{0B942515-611C-41C5-A9F3-66885EC7EB08}" dt="2024-10-10T19:32:25.178" v="1301" actId="1076"/>
          <ac:spMkLst>
            <pc:docMk/>
            <pc:sldMk cId="1308047663" sldId="2147472946"/>
            <ac:spMk id="2" creationId="{9FA6C690-8679-A63B-FDB6-22EDC65CFDFE}"/>
          </ac:spMkLst>
        </pc:spChg>
        <pc:spChg chg="mod">
          <ac:chgData name="KEUTH, LeiAnn (CDC/NCHHSTP/OD)" userId="b2e0ddd3-89d9-4eba-9c74-4fc74c5957f5" providerId="ADAL" clId="{0B942515-611C-41C5-A9F3-66885EC7EB08}" dt="2024-10-10T19:36:01.111" v="1625" actId="1076"/>
          <ac:spMkLst>
            <pc:docMk/>
            <pc:sldMk cId="1308047663" sldId="2147472946"/>
            <ac:spMk id="4" creationId="{BB974934-3946-DF26-CCB4-97C041B82FF4}"/>
          </ac:spMkLst>
        </pc:spChg>
        <pc:spChg chg="add mod">
          <ac:chgData name="KEUTH, LeiAnn (CDC/NCHHSTP/OD)" userId="b2e0ddd3-89d9-4eba-9c74-4fc74c5957f5" providerId="ADAL" clId="{0B942515-611C-41C5-A9F3-66885EC7EB08}" dt="2024-10-10T19:33:40.463" v="1322" actId="2085"/>
          <ac:spMkLst>
            <pc:docMk/>
            <pc:sldMk cId="1308047663" sldId="2147472946"/>
            <ac:spMk id="7" creationId="{AF0ACD6F-3780-5EAF-4528-CF77785DE50F}"/>
          </ac:spMkLst>
        </pc:spChg>
        <pc:spChg chg="add mod">
          <ac:chgData name="KEUTH, LeiAnn (CDC/NCHHSTP/OD)" userId="b2e0ddd3-89d9-4eba-9c74-4fc74c5957f5" providerId="ADAL" clId="{0B942515-611C-41C5-A9F3-66885EC7EB08}" dt="2024-10-10T19:33:42.920" v="1323" actId="2085"/>
          <ac:spMkLst>
            <pc:docMk/>
            <pc:sldMk cId="1308047663" sldId="2147472946"/>
            <ac:spMk id="11" creationId="{1B6AEC7E-8B47-EECA-2F5F-7B2474C6B232}"/>
          </ac:spMkLst>
        </pc:spChg>
        <pc:spChg chg="add mod">
          <ac:chgData name="KEUTH, LeiAnn (CDC/NCHHSTP/OD)" userId="b2e0ddd3-89d9-4eba-9c74-4fc74c5957f5" providerId="ADAL" clId="{0B942515-611C-41C5-A9F3-66885EC7EB08}" dt="2024-10-10T19:33:45.588" v="1324" actId="2085"/>
          <ac:spMkLst>
            <pc:docMk/>
            <pc:sldMk cId="1308047663" sldId="2147472946"/>
            <ac:spMk id="12" creationId="{A1F220EB-C4D0-04EC-9F17-0725880F013C}"/>
          </ac:spMkLst>
        </pc:spChg>
        <pc:spChg chg="add mod">
          <ac:chgData name="KEUTH, LeiAnn (CDC/NCHHSTP/OD)" userId="b2e0ddd3-89d9-4eba-9c74-4fc74c5957f5" providerId="ADAL" clId="{0B942515-611C-41C5-A9F3-66885EC7EB08}" dt="2024-10-10T19:35:26.146" v="1622" actId="404"/>
          <ac:spMkLst>
            <pc:docMk/>
            <pc:sldMk cId="1308047663" sldId="2147472946"/>
            <ac:spMk id="13" creationId="{861ACB53-5722-880A-75CE-D1D1992FE2F3}"/>
          </ac:spMkLst>
        </pc:spChg>
        <pc:spChg chg="mod">
          <ac:chgData name="KEUTH, LeiAnn (CDC/NCHHSTP/OD)" userId="b2e0ddd3-89d9-4eba-9c74-4fc74c5957f5" providerId="ADAL" clId="{0B942515-611C-41C5-A9F3-66885EC7EB08}" dt="2024-10-10T19:32:25.178" v="1301" actId="1076"/>
          <ac:spMkLst>
            <pc:docMk/>
            <pc:sldMk cId="1308047663" sldId="2147472946"/>
            <ac:spMk id="19" creationId="{CED94F23-8E02-15F9-3B28-A9A7AD09E8A1}"/>
          </ac:spMkLst>
        </pc:spChg>
        <pc:spChg chg="del">
          <ac:chgData name="KEUTH, LeiAnn (CDC/NCHHSTP/OD)" userId="b2e0ddd3-89d9-4eba-9c74-4fc74c5957f5" providerId="ADAL" clId="{0B942515-611C-41C5-A9F3-66885EC7EB08}" dt="2024-10-10T19:10:35.064" v="709" actId="478"/>
          <ac:spMkLst>
            <pc:docMk/>
            <pc:sldMk cId="1308047663" sldId="2147472946"/>
            <ac:spMk id="20" creationId="{04C1547B-AD8C-7FA8-20AD-E338D27684C0}"/>
          </ac:spMkLst>
        </pc:spChg>
        <pc:spChg chg="del">
          <ac:chgData name="KEUTH, LeiAnn (CDC/NCHHSTP/OD)" userId="b2e0ddd3-89d9-4eba-9c74-4fc74c5957f5" providerId="ADAL" clId="{0B942515-611C-41C5-A9F3-66885EC7EB08}" dt="2024-10-10T19:10:36.035" v="710" actId="478"/>
          <ac:spMkLst>
            <pc:docMk/>
            <pc:sldMk cId="1308047663" sldId="2147472946"/>
            <ac:spMk id="21" creationId="{440FCE3C-5221-7D66-3F23-11670EC9F866}"/>
          </ac:spMkLst>
        </pc:spChg>
        <pc:spChg chg="del">
          <ac:chgData name="KEUTH, LeiAnn (CDC/NCHHSTP/OD)" userId="b2e0ddd3-89d9-4eba-9c74-4fc74c5957f5" providerId="ADAL" clId="{0B942515-611C-41C5-A9F3-66885EC7EB08}" dt="2024-10-10T19:10:34.132" v="708" actId="478"/>
          <ac:spMkLst>
            <pc:docMk/>
            <pc:sldMk cId="1308047663" sldId="2147472946"/>
            <ac:spMk id="22" creationId="{E2A7A3D9-2A8A-1354-201C-1AB7F4FCF9AA}"/>
          </ac:spMkLst>
        </pc:spChg>
        <pc:spChg chg="del">
          <ac:chgData name="KEUTH, LeiAnn (CDC/NCHHSTP/OD)" userId="b2e0ddd3-89d9-4eba-9c74-4fc74c5957f5" providerId="ADAL" clId="{0B942515-611C-41C5-A9F3-66885EC7EB08}" dt="2024-10-10T19:10:36.794" v="711" actId="478"/>
          <ac:spMkLst>
            <pc:docMk/>
            <pc:sldMk cId="1308047663" sldId="2147472946"/>
            <ac:spMk id="23" creationId="{87366145-FB2F-D49B-EED4-2969FB209A35}"/>
          </ac:spMkLst>
        </pc:spChg>
        <pc:graphicFrameChg chg="add mod">
          <ac:chgData name="KEUTH, LeiAnn (CDC/NCHHSTP/OD)" userId="b2e0ddd3-89d9-4eba-9c74-4fc74c5957f5" providerId="ADAL" clId="{0B942515-611C-41C5-A9F3-66885EC7EB08}" dt="2024-10-10T19:33:23.339" v="1318"/>
          <ac:graphicFrameMkLst>
            <pc:docMk/>
            <pc:sldMk cId="1308047663" sldId="2147472946"/>
            <ac:graphicFrameMk id="15" creationId="{D113741B-2D97-3EDF-2452-589AC98B1F43}"/>
          </ac:graphicFrameMkLst>
        </pc:graphicFrameChg>
        <pc:picChg chg="add del mod">
          <ac:chgData name="KEUTH, LeiAnn (CDC/NCHHSTP/OD)" userId="b2e0ddd3-89d9-4eba-9c74-4fc74c5957f5" providerId="ADAL" clId="{0B942515-611C-41C5-A9F3-66885EC7EB08}" dt="2024-10-10T19:11:42.148" v="719" actId="478"/>
          <ac:picMkLst>
            <pc:docMk/>
            <pc:sldMk cId="1308047663" sldId="2147472946"/>
            <ac:picMk id="5" creationId="{D00AE59E-DC5F-2E62-58B5-533E45AEDEF4}"/>
          </ac:picMkLst>
        </pc:picChg>
        <pc:picChg chg="del">
          <ac:chgData name="KEUTH, LeiAnn (CDC/NCHHSTP/OD)" userId="b2e0ddd3-89d9-4eba-9c74-4fc74c5957f5" providerId="ADAL" clId="{0B942515-611C-41C5-A9F3-66885EC7EB08}" dt="2024-10-10T19:10:12.520" v="704" actId="478"/>
          <ac:picMkLst>
            <pc:docMk/>
            <pc:sldMk cId="1308047663" sldId="2147472946"/>
            <ac:picMk id="6" creationId="{418FC639-0907-2707-AC22-CAE9B16997BB}"/>
          </ac:picMkLst>
        </pc:picChg>
        <pc:picChg chg="del">
          <ac:chgData name="KEUTH, LeiAnn (CDC/NCHHSTP/OD)" userId="b2e0ddd3-89d9-4eba-9c74-4fc74c5957f5" providerId="ADAL" clId="{0B942515-611C-41C5-A9F3-66885EC7EB08}" dt="2024-10-10T19:10:14.092" v="705" actId="478"/>
          <ac:picMkLst>
            <pc:docMk/>
            <pc:sldMk cId="1308047663" sldId="2147472946"/>
            <ac:picMk id="9" creationId="{55E28C9D-E184-448C-B511-1BD0C7C8AA32}"/>
          </ac:picMkLst>
        </pc:picChg>
        <pc:picChg chg="add del">
          <ac:chgData name="KEUTH, LeiAnn (CDC/NCHHSTP/OD)" userId="b2e0ddd3-89d9-4eba-9c74-4fc74c5957f5" providerId="ADAL" clId="{0B942515-611C-41C5-A9F3-66885EC7EB08}" dt="2024-10-10T19:12:34.254" v="777" actId="22"/>
          <ac:picMkLst>
            <pc:docMk/>
            <pc:sldMk cId="1308047663" sldId="2147472946"/>
            <ac:picMk id="10" creationId="{94C36E3F-9511-2A01-E019-6A9C38D7AB52}"/>
          </ac:picMkLst>
        </pc:picChg>
        <pc:picChg chg="del">
          <ac:chgData name="KEUTH, LeiAnn (CDC/NCHHSTP/OD)" userId="b2e0ddd3-89d9-4eba-9c74-4fc74c5957f5" providerId="ADAL" clId="{0B942515-611C-41C5-A9F3-66885EC7EB08}" dt="2024-10-10T19:10:14.577" v="706" actId="478"/>
          <ac:picMkLst>
            <pc:docMk/>
            <pc:sldMk cId="1308047663" sldId="2147472946"/>
            <ac:picMk id="14" creationId="{95692FDA-8329-9FA3-C43E-5331847913E3}"/>
          </ac:picMkLst>
        </pc:picChg>
        <pc:picChg chg="del">
          <ac:chgData name="KEUTH, LeiAnn (CDC/NCHHSTP/OD)" userId="b2e0ddd3-89d9-4eba-9c74-4fc74c5957f5" providerId="ADAL" clId="{0B942515-611C-41C5-A9F3-66885EC7EB08}" dt="2024-10-10T19:10:14.993" v="707" actId="478"/>
          <ac:picMkLst>
            <pc:docMk/>
            <pc:sldMk cId="1308047663" sldId="2147472946"/>
            <ac:picMk id="16" creationId="{E418C797-3268-8F31-9783-EDB2B56B119F}"/>
          </ac:picMkLst>
        </pc:picChg>
      </pc:sldChg>
      <pc:sldChg chg="modSp add del mod">
        <pc:chgData name="KEUTH, LeiAnn (CDC/NCHHSTP/OD)" userId="b2e0ddd3-89d9-4eba-9c74-4fc74c5957f5" providerId="ADAL" clId="{0B942515-611C-41C5-A9F3-66885EC7EB08}" dt="2024-10-10T19:38:44.289" v="1834" actId="47"/>
        <pc:sldMkLst>
          <pc:docMk/>
          <pc:sldMk cId="559745722" sldId="2147472947"/>
        </pc:sldMkLst>
        <pc:spChg chg="mod">
          <ac:chgData name="KEUTH, LeiAnn (CDC/NCHHSTP/OD)" userId="b2e0ddd3-89d9-4eba-9c74-4fc74c5957f5" providerId="ADAL" clId="{0B942515-611C-41C5-A9F3-66885EC7EB08}" dt="2024-10-10T19:36:40.552" v="1673" actId="20577"/>
          <ac:spMkLst>
            <pc:docMk/>
            <pc:sldMk cId="559745722" sldId="2147472947"/>
            <ac:spMk id="2" creationId="{9FA6C690-8679-A63B-FDB6-22EDC65CFDFE}"/>
          </ac:spMkLst>
        </pc:spChg>
        <pc:spChg chg="mod">
          <ac:chgData name="KEUTH, LeiAnn (CDC/NCHHSTP/OD)" userId="b2e0ddd3-89d9-4eba-9c74-4fc74c5957f5" providerId="ADAL" clId="{0B942515-611C-41C5-A9F3-66885EC7EB08}" dt="2024-10-10T19:38:27.688" v="1833" actId="1076"/>
          <ac:spMkLst>
            <pc:docMk/>
            <pc:sldMk cId="559745722" sldId="2147472947"/>
            <ac:spMk id="19" creationId="{CED94F23-8E02-15F9-3B28-A9A7AD09E8A1}"/>
          </ac:spMkLst>
        </pc:spChg>
      </pc:sldChg>
      <pc:sldMasterChg chg="delSldLayout">
        <pc:chgData name="KEUTH, LeiAnn (CDC/NCHHSTP/OD)" userId="b2e0ddd3-89d9-4eba-9c74-4fc74c5957f5" providerId="ADAL" clId="{0B942515-611C-41C5-A9F3-66885EC7EB08}" dt="2024-10-10T19:34:19.604" v="1330" actId="47"/>
        <pc:sldMasterMkLst>
          <pc:docMk/>
          <pc:sldMasterMk cId="2422081462" sldId="2147483912"/>
        </pc:sldMasterMkLst>
        <pc:sldLayoutChg chg="del">
          <pc:chgData name="KEUTH, LeiAnn (CDC/NCHHSTP/OD)" userId="b2e0ddd3-89d9-4eba-9c74-4fc74c5957f5" providerId="ADAL" clId="{0B942515-611C-41C5-A9F3-66885EC7EB08}" dt="2024-10-10T19:34:19.604" v="1330" actId="47"/>
          <pc:sldLayoutMkLst>
            <pc:docMk/>
            <pc:sldMasterMk cId="2422081462" sldId="2147483912"/>
            <pc:sldLayoutMk cId="2419902498" sldId="2147483922"/>
          </pc:sldLayoutMkLst>
        </pc:sldLayoutChg>
        <pc:sldLayoutChg chg="del">
          <pc:chgData name="KEUTH, LeiAnn (CDC/NCHHSTP/OD)" userId="b2e0ddd3-89d9-4eba-9c74-4fc74c5957f5" providerId="ADAL" clId="{0B942515-611C-41C5-A9F3-66885EC7EB08}" dt="2024-10-10T19:07:28.518" v="460" actId="47"/>
          <pc:sldLayoutMkLst>
            <pc:docMk/>
            <pc:sldMasterMk cId="2422081462" sldId="2147483912"/>
            <pc:sldLayoutMk cId="3834591391" sldId="214748392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cdc-my.sharepoint.com/personal/ove0_cdc_gov/Documents/1.%20OP3/2024/For%20ppts/HIV%20incidence%202010-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Users\ove0\OneDrive%20-%20CDC\1.%20OP3\2024\For%20ppts\HIV%20prevelance%202010-2022.csv"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FD62E_4BE4E89F.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_7FFFD62E_4BE4E89F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_7FFFD62E_4BE4E89F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FFD62E_4BE4E89F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_7FFE5A40_6AE425D8.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latin typeface="Myriad Web Pro" panose="020B0604020202020204" charset="0"/>
              </a:rPr>
              <a:t>Estimated HIV Incidence Rate, 2010-2022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rates!$B$1</c:f>
              <c:strCache>
                <c:ptCount val="1"/>
                <c:pt idx="0">
                  <c:v>Rates per 100000</c:v>
                </c:pt>
              </c:strCache>
            </c:strRef>
          </c:tx>
          <c:spPr>
            <a:ln w="28575" cap="rnd">
              <a:solidFill>
                <a:srgbClr val="194D93"/>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FD92-4908-B753-44583E76C882}"/>
                </c:ext>
              </c:extLst>
            </c:dLbl>
            <c:dLbl>
              <c:idx val="2"/>
              <c:delete val="1"/>
              <c:extLst>
                <c:ext xmlns:c15="http://schemas.microsoft.com/office/drawing/2012/chart" uri="{CE6537A1-D6FC-4f65-9D91-7224C49458BB}"/>
                <c:ext xmlns:c16="http://schemas.microsoft.com/office/drawing/2014/chart" uri="{C3380CC4-5D6E-409C-BE32-E72D297353CC}">
                  <c16:uniqueId val="{00000001-FD92-4908-B753-44583E76C882}"/>
                </c:ext>
              </c:extLst>
            </c:dLbl>
            <c:dLbl>
              <c:idx val="3"/>
              <c:delete val="1"/>
              <c:extLst>
                <c:ext xmlns:c15="http://schemas.microsoft.com/office/drawing/2012/chart" uri="{CE6537A1-D6FC-4f65-9D91-7224C49458BB}"/>
                <c:ext xmlns:c16="http://schemas.microsoft.com/office/drawing/2014/chart" uri="{C3380CC4-5D6E-409C-BE32-E72D297353CC}">
                  <c16:uniqueId val="{00000002-FD92-4908-B753-44583E76C882}"/>
                </c:ext>
              </c:extLst>
            </c:dLbl>
            <c:dLbl>
              <c:idx val="4"/>
              <c:delete val="1"/>
              <c:extLst>
                <c:ext xmlns:c15="http://schemas.microsoft.com/office/drawing/2012/chart" uri="{CE6537A1-D6FC-4f65-9D91-7224C49458BB}"/>
                <c:ext xmlns:c16="http://schemas.microsoft.com/office/drawing/2014/chart" uri="{C3380CC4-5D6E-409C-BE32-E72D297353CC}">
                  <c16:uniqueId val="{00000003-FD92-4908-B753-44583E76C882}"/>
                </c:ext>
              </c:extLst>
            </c:dLbl>
            <c:dLbl>
              <c:idx val="5"/>
              <c:delete val="1"/>
              <c:extLst>
                <c:ext xmlns:c15="http://schemas.microsoft.com/office/drawing/2012/chart" uri="{CE6537A1-D6FC-4f65-9D91-7224C49458BB}"/>
                <c:ext xmlns:c16="http://schemas.microsoft.com/office/drawing/2014/chart" uri="{C3380CC4-5D6E-409C-BE32-E72D297353CC}">
                  <c16:uniqueId val="{00000004-FD92-4908-B753-44583E76C882}"/>
                </c:ext>
              </c:extLst>
            </c:dLbl>
            <c:dLbl>
              <c:idx val="6"/>
              <c:delete val="1"/>
              <c:extLst>
                <c:ext xmlns:c15="http://schemas.microsoft.com/office/drawing/2012/chart" uri="{CE6537A1-D6FC-4f65-9D91-7224C49458BB}"/>
                <c:ext xmlns:c16="http://schemas.microsoft.com/office/drawing/2014/chart" uri="{C3380CC4-5D6E-409C-BE32-E72D297353CC}">
                  <c16:uniqueId val="{00000005-FD92-4908-B753-44583E76C882}"/>
                </c:ext>
              </c:extLst>
            </c:dLbl>
            <c:dLbl>
              <c:idx val="7"/>
              <c:delete val="1"/>
              <c:extLst>
                <c:ext xmlns:c15="http://schemas.microsoft.com/office/drawing/2012/chart" uri="{CE6537A1-D6FC-4f65-9D91-7224C49458BB}"/>
                <c:ext xmlns:c16="http://schemas.microsoft.com/office/drawing/2014/chart" uri="{C3380CC4-5D6E-409C-BE32-E72D297353CC}">
                  <c16:uniqueId val="{00000006-FD92-4908-B753-44583E76C882}"/>
                </c:ext>
              </c:extLst>
            </c:dLbl>
            <c:dLbl>
              <c:idx val="8"/>
              <c:delete val="1"/>
              <c:extLst>
                <c:ext xmlns:c15="http://schemas.microsoft.com/office/drawing/2012/chart" uri="{CE6537A1-D6FC-4f65-9D91-7224C49458BB}"/>
                <c:ext xmlns:c16="http://schemas.microsoft.com/office/drawing/2014/chart" uri="{C3380CC4-5D6E-409C-BE32-E72D297353CC}">
                  <c16:uniqueId val="{00000007-FD92-4908-B753-44583E76C882}"/>
                </c:ext>
              </c:extLst>
            </c:dLbl>
            <c:dLbl>
              <c:idx val="9"/>
              <c:delete val="1"/>
              <c:extLst>
                <c:ext xmlns:c15="http://schemas.microsoft.com/office/drawing/2012/chart" uri="{CE6537A1-D6FC-4f65-9D91-7224C49458BB}"/>
                <c:ext xmlns:c16="http://schemas.microsoft.com/office/drawing/2014/chart" uri="{C3380CC4-5D6E-409C-BE32-E72D297353CC}">
                  <c16:uniqueId val="{00000008-FD92-4908-B753-44583E76C882}"/>
                </c:ext>
              </c:extLst>
            </c:dLbl>
            <c:dLbl>
              <c:idx val="10"/>
              <c:delete val="1"/>
              <c:extLst>
                <c:ext xmlns:c15="http://schemas.microsoft.com/office/drawing/2012/chart" uri="{CE6537A1-D6FC-4f65-9D91-7224C49458BB}"/>
                <c:ext xmlns:c16="http://schemas.microsoft.com/office/drawing/2014/chart" uri="{C3380CC4-5D6E-409C-BE32-E72D297353CC}">
                  <c16:uniqueId val="{00000009-FD92-4908-B753-44583E76C882}"/>
                </c:ext>
              </c:extLst>
            </c:dLbl>
            <c:dLbl>
              <c:idx val="11"/>
              <c:delete val="1"/>
              <c:extLst>
                <c:ext xmlns:c15="http://schemas.microsoft.com/office/drawing/2012/chart" uri="{CE6537A1-D6FC-4f65-9D91-7224C49458BB}"/>
                <c:ext xmlns:c16="http://schemas.microsoft.com/office/drawing/2014/chart" uri="{C3380CC4-5D6E-409C-BE32-E72D297353CC}">
                  <c16:uniqueId val="{0000000A-FD92-4908-B753-44583E76C88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rates!$A$2:$A$14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rates!$B$2:$B$14</c:f>
              <c:numCache>
                <c:formatCode>#,##0.0</c:formatCode>
                <c:ptCount val="13"/>
                <c:pt idx="0">
                  <c:v>15.4</c:v>
                </c:pt>
                <c:pt idx="1">
                  <c:v>14.9</c:v>
                </c:pt>
                <c:pt idx="2">
                  <c:v>14.7</c:v>
                </c:pt>
                <c:pt idx="3">
                  <c:v>14.2</c:v>
                </c:pt>
                <c:pt idx="4">
                  <c:v>14</c:v>
                </c:pt>
                <c:pt idx="5">
                  <c:v>13.8</c:v>
                </c:pt>
                <c:pt idx="6">
                  <c:v>13.8</c:v>
                </c:pt>
                <c:pt idx="7">
                  <c:v>13.3</c:v>
                </c:pt>
                <c:pt idx="8">
                  <c:v>13.2</c:v>
                </c:pt>
                <c:pt idx="9">
                  <c:v>12.7</c:v>
                </c:pt>
                <c:pt idx="10">
                  <c:v>12.2</c:v>
                </c:pt>
                <c:pt idx="11">
                  <c:v>11.6</c:v>
                </c:pt>
                <c:pt idx="12">
                  <c:v>11.3</c:v>
                </c:pt>
              </c:numCache>
            </c:numRef>
          </c:val>
          <c:smooth val="0"/>
          <c:extLst>
            <c:ext xmlns:c16="http://schemas.microsoft.com/office/drawing/2014/chart" uri="{C3380CC4-5D6E-409C-BE32-E72D297353CC}">
              <c16:uniqueId val="{0000000B-FD92-4908-B753-44583E76C882}"/>
            </c:ext>
          </c:extLst>
        </c:ser>
        <c:dLbls>
          <c:dLblPos val="t"/>
          <c:showLegendKey val="0"/>
          <c:showVal val="1"/>
          <c:showCatName val="0"/>
          <c:showSerName val="0"/>
          <c:showPercent val="0"/>
          <c:showBubbleSize val="0"/>
        </c:dLbls>
        <c:smooth val="0"/>
        <c:axId val="663094896"/>
        <c:axId val="662892640"/>
      </c:lineChart>
      <c:catAx>
        <c:axId val="6630948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62892640"/>
        <c:crosses val="autoZero"/>
        <c:auto val="1"/>
        <c:lblAlgn val="ctr"/>
        <c:lblOffset val="100"/>
        <c:noMultiLvlLbl val="0"/>
      </c:catAx>
      <c:valAx>
        <c:axId val="662892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Estmated rate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630948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Myriad Web Pro" panose="020B0604020202020204" charset="0"/>
              </a:rPr>
              <a:t>Estimated HIV Prevalence Rate, 2010-2022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rates!$B$1</c:f>
              <c:strCache>
                <c:ptCount val="1"/>
                <c:pt idx="0">
                  <c:v>rates per 100000</c:v>
                </c:pt>
              </c:strCache>
            </c:strRef>
          </c:tx>
          <c:spPr>
            <a:ln w="28575" cap="rnd">
              <a:solidFill>
                <a:srgbClr val="194D93"/>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A044-4EBE-B682-DB98F4F536A7}"/>
                </c:ext>
              </c:extLst>
            </c:dLbl>
            <c:dLbl>
              <c:idx val="2"/>
              <c:delete val="1"/>
              <c:extLst>
                <c:ext xmlns:c15="http://schemas.microsoft.com/office/drawing/2012/chart" uri="{CE6537A1-D6FC-4f65-9D91-7224C49458BB}"/>
                <c:ext xmlns:c16="http://schemas.microsoft.com/office/drawing/2014/chart" uri="{C3380CC4-5D6E-409C-BE32-E72D297353CC}">
                  <c16:uniqueId val="{00000001-A044-4EBE-B682-DB98F4F536A7}"/>
                </c:ext>
              </c:extLst>
            </c:dLbl>
            <c:dLbl>
              <c:idx val="3"/>
              <c:delete val="1"/>
              <c:extLst>
                <c:ext xmlns:c15="http://schemas.microsoft.com/office/drawing/2012/chart" uri="{CE6537A1-D6FC-4f65-9D91-7224C49458BB}"/>
                <c:ext xmlns:c16="http://schemas.microsoft.com/office/drawing/2014/chart" uri="{C3380CC4-5D6E-409C-BE32-E72D297353CC}">
                  <c16:uniqueId val="{00000002-A044-4EBE-B682-DB98F4F536A7}"/>
                </c:ext>
              </c:extLst>
            </c:dLbl>
            <c:dLbl>
              <c:idx val="4"/>
              <c:delete val="1"/>
              <c:extLst>
                <c:ext xmlns:c15="http://schemas.microsoft.com/office/drawing/2012/chart" uri="{CE6537A1-D6FC-4f65-9D91-7224C49458BB}"/>
                <c:ext xmlns:c16="http://schemas.microsoft.com/office/drawing/2014/chart" uri="{C3380CC4-5D6E-409C-BE32-E72D297353CC}">
                  <c16:uniqueId val="{00000003-A044-4EBE-B682-DB98F4F536A7}"/>
                </c:ext>
              </c:extLst>
            </c:dLbl>
            <c:dLbl>
              <c:idx val="5"/>
              <c:delete val="1"/>
              <c:extLst>
                <c:ext xmlns:c15="http://schemas.microsoft.com/office/drawing/2012/chart" uri="{CE6537A1-D6FC-4f65-9D91-7224C49458BB}"/>
                <c:ext xmlns:c16="http://schemas.microsoft.com/office/drawing/2014/chart" uri="{C3380CC4-5D6E-409C-BE32-E72D297353CC}">
                  <c16:uniqueId val="{00000004-A044-4EBE-B682-DB98F4F536A7}"/>
                </c:ext>
              </c:extLst>
            </c:dLbl>
            <c:dLbl>
              <c:idx val="6"/>
              <c:delete val="1"/>
              <c:extLst>
                <c:ext xmlns:c15="http://schemas.microsoft.com/office/drawing/2012/chart" uri="{CE6537A1-D6FC-4f65-9D91-7224C49458BB}"/>
                <c:ext xmlns:c16="http://schemas.microsoft.com/office/drawing/2014/chart" uri="{C3380CC4-5D6E-409C-BE32-E72D297353CC}">
                  <c16:uniqueId val="{00000005-A044-4EBE-B682-DB98F4F536A7}"/>
                </c:ext>
              </c:extLst>
            </c:dLbl>
            <c:dLbl>
              <c:idx val="7"/>
              <c:delete val="1"/>
              <c:extLst>
                <c:ext xmlns:c15="http://schemas.microsoft.com/office/drawing/2012/chart" uri="{CE6537A1-D6FC-4f65-9D91-7224C49458BB}"/>
                <c:ext xmlns:c16="http://schemas.microsoft.com/office/drawing/2014/chart" uri="{C3380CC4-5D6E-409C-BE32-E72D297353CC}">
                  <c16:uniqueId val="{00000006-A044-4EBE-B682-DB98F4F536A7}"/>
                </c:ext>
              </c:extLst>
            </c:dLbl>
            <c:dLbl>
              <c:idx val="8"/>
              <c:delete val="1"/>
              <c:extLst>
                <c:ext xmlns:c15="http://schemas.microsoft.com/office/drawing/2012/chart" uri="{CE6537A1-D6FC-4f65-9D91-7224C49458BB}"/>
                <c:ext xmlns:c16="http://schemas.microsoft.com/office/drawing/2014/chart" uri="{C3380CC4-5D6E-409C-BE32-E72D297353CC}">
                  <c16:uniqueId val="{00000007-A044-4EBE-B682-DB98F4F536A7}"/>
                </c:ext>
              </c:extLst>
            </c:dLbl>
            <c:dLbl>
              <c:idx val="9"/>
              <c:delete val="1"/>
              <c:extLst>
                <c:ext xmlns:c15="http://schemas.microsoft.com/office/drawing/2012/chart" uri="{CE6537A1-D6FC-4f65-9D91-7224C49458BB}"/>
                <c:ext xmlns:c16="http://schemas.microsoft.com/office/drawing/2014/chart" uri="{C3380CC4-5D6E-409C-BE32-E72D297353CC}">
                  <c16:uniqueId val="{00000008-A044-4EBE-B682-DB98F4F536A7}"/>
                </c:ext>
              </c:extLst>
            </c:dLbl>
            <c:dLbl>
              <c:idx val="10"/>
              <c:delete val="1"/>
              <c:extLst>
                <c:ext xmlns:c15="http://schemas.microsoft.com/office/drawing/2012/chart" uri="{CE6537A1-D6FC-4f65-9D91-7224C49458BB}"/>
                <c:ext xmlns:c16="http://schemas.microsoft.com/office/drawing/2014/chart" uri="{C3380CC4-5D6E-409C-BE32-E72D297353CC}">
                  <c16:uniqueId val="{00000009-A044-4EBE-B682-DB98F4F536A7}"/>
                </c:ext>
              </c:extLst>
            </c:dLbl>
            <c:dLbl>
              <c:idx val="11"/>
              <c:delete val="1"/>
              <c:extLst>
                <c:ext xmlns:c15="http://schemas.microsoft.com/office/drawing/2012/chart" uri="{CE6537A1-D6FC-4f65-9D91-7224C49458BB}"/>
                <c:ext xmlns:c16="http://schemas.microsoft.com/office/drawing/2014/chart" uri="{C3380CC4-5D6E-409C-BE32-E72D297353CC}">
                  <c16:uniqueId val="{0000000A-A044-4EBE-B682-DB98F4F536A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rates!$A$2:$A$14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rates!$B$2:$B$14</c:f>
              <c:numCache>
                <c:formatCode>#,##0.0</c:formatCode>
                <c:ptCount val="13"/>
                <c:pt idx="0">
                  <c:v>385.9</c:v>
                </c:pt>
                <c:pt idx="1">
                  <c:v>391.3</c:v>
                </c:pt>
                <c:pt idx="2">
                  <c:v>396.6</c:v>
                </c:pt>
                <c:pt idx="3">
                  <c:v>401.5</c:v>
                </c:pt>
                <c:pt idx="4">
                  <c:v>406.2</c:v>
                </c:pt>
                <c:pt idx="5">
                  <c:v>411.1</c:v>
                </c:pt>
                <c:pt idx="6">
                  <c:v>415.9</c:v>
                </c:pt>
                <c:pt idx="7">
                  <c:v>420.6</c:v>
                </c:pt>
                <c:pt idx="8">
                  <c:v>425.7</c:v>
                </c:pt>
                <c:pt idx="9">
                  <c:v>430.5</c:v>
                </c:pt>
                <c:pt idx="10">
                  <c:v>429.1</c:v>
                </c:pt>
                <c:pt idx="11">
                  <c:v>432.9</c:v>
                </c:pt>
                <c:pt idx="12">
                  <c:v>438.2</c:v>
                </c:pt>
              </c:numCache>
            </c:numRef>
          </c:val>
          <c:smooth val="0"/>
          <c:extLst>
            <c:ext xmlns:c16="http://schemas.microsoft.com/office/drawing/2014/chart" uri="{C3380CC4-5D6E-409C-BE32-E72D297353CC}">
              <c16:uniqueId val="{0000000B-A044-4EBE-B682-DB98F4F536A7}"/>
            </c:ext>
          </c:extLst>
        </c:ser>
        <c:dLbls>
          <c:dLblPos val="t"/>
          <c:showLegendKey val="0"/>
          <c:showVal val="1"/>
          <c:showCatName val="0"/>
          <c:showSerName val="0"/>
          <c:showPercent val="0"/>
          <c:showBubbleSize val="0"/>
        </c:dLbls>
        <c:smooth val="0"/>
        <c:axId val="965290479"/>
        <c:axId val="961297551"/>
      </c:lineChart>
      <c:catAx>
        <c:axId val="96529047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Year</a:t>
                </a:r>
              </a:p>
              <a:p>
                <a:pPr>
                  <a:defRPr b="1"/>
                </a:pPr>
                <a:endParaRPr lang="en-US"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61297551"/>
        <c:crosses val="autoZero"/>
        <c:auto val="1"/>
        <c:lblAlgn val="ctr"/>
        <c:lblOffset val="100"/>
        <c:noMultiLvlLbl val="0"/>
      </c:catAx>
      <c:valAx>
        <c:axId val="9612975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Estimated rate per 100,000</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65290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99453543281371E-2"/>
          <c:y val="0"/>
          <c:w val="0.92520085871770075"/>
          <c:h val="0.88780130309510186"/>
        </c:manualLayout>
      </c:layout>
      <c:lineChart>
        <c:grouping val="standard"/>
        <c:varyColors val="0"/>
        <c:ser>
          <c:idx val="0"/>
          <c:order val="0"/>
          <c:tx>
            <c:strRef>
              <c:f>Sheet1!$B$1</c:f>
              <c:strCache>
                <c:ptCount val="1"/>
                <c:pt idx="0">
                  <c:v>Chlamydia</c:v>
                </c:pt>
              </c:strCache>
            </c:strRef>
          </c:tx>
          <c:spPr>
            <a:ln w="28575" cap="rnd">
              <a:solidFill>
                <a:schemeClr val="accent4"/>
              </a:solidFill>
              <a:round/>
              <a:tailEnd type="triangle"/>
            </a:ln>
            <a:effectLst/>
          </c:spPr>
          <c:marker>
            <c:symbol val="none"/>
          </c:marker>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#,##0</c:formatCode>
                <c:ptCount val="10"/>
                <c:pt idx="0">
                  <c:v>1401906</c:v>
                </c:pt>
                <c:pt idx="1">
                  <c:v>1441789</c:v>
                </c:pt>
                <c:pt idx="2">
                  <c:v>1526658</c:v>
                </c:pt>
                <c:pt idx="3">
                  <c:v>1598354</c:v>
                </c:pt>
                <c:pt idx="4">
                  <c:v>1708569</c:v>
                </c:pt>
                <c:pt idx="5">
                  <c:v>1758668</c:v>
                </c:pt>
                <c:pt idx="6">
                  <c:v>1808703</c:v>
                </c:pt>
                <c:pt idx="7">
                  <c:v>1579885</c:v>
                </c:pt>
                <c:pt idx="8">
                  <c:v>1644416</c:v>
                </c:pt>
                <c:pt idx="9">
                  <c:v>1649716</c:v>
                </c:pt>
              </c:numCache>
            </c:numRef>
          </c:val>
          <c:smooth val="0"/>
          <c:extLst>
            <c:ext xmlns:c16="http://schemas.microsoft.com/office/drawing/2014/chart" uri="{C3380CC4-5D6E-409C-BE32-E72D297353CC}">
              <c16:uniqueId val="{00000000-F239-4ACD-9BBD-F17ACA7162AA}"/>
            </c:ext>
          </c:extLst>
        </c:ser>
        <c:dLbls>
          <c:showLegendKey val="0"/>
          <c:showVal val="0"/>
          <c:showCatName val="0"/>
          <c:showSerName val="0"/>
          <c:showPercent val="0"/>
          <c:showBubbleSize val="0"/>
        </c:dLbls>
        <c:smooth val="0"/>
        <c:axId val="389418464"/>
        <c:axId val="1080867455"/>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Gonorrhea</c:v>
                      </c:pt>
                    </c:strCache>
                  </c:strRef>
                </c:tx>
                <c:spPr>
                  <a:ln w="28575" cap="rnd">
                    <a:solidFill>
                      <a:schemeClr val="accent2"/>
                    </a:solidFill>
                    <a:round/>
                  </a:ln>
                  <a:effectLst/>
                </c:spPr>
                <c:marker>
                  <c:symbol val="none"/>
                </c:marker>
                <c:cat>
                  <c:numRef>
                    <c:extLst>
                      <c:ext uri="{02D57815-91ED-43cb-92C2-25804820EDAC}">
                        <c15:formulaRef>
                          <c15:sqref>Sheet1!$A$2:$A$11</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c:ext uri="{02D57815-91ED-43cb-92C2-25804820EDAC}">
                        <c15:formulaRef>
                          <c15:sqref>Sheet1!$C$2:$C$11</c15:sqref>
                        </c15:formulaRef>
                      </c:ext>
                    </c:extLst>
                    <c:numCache>
                      <c:formatCode>#,##0</c:formatCode>
                      <c:ptCount val="10"/>
                      <c:pt idx="0">
                        <c:v>333004</c:v>
                      </c:pt>
                      <c:pt idx="1">
                        <c:v>350062</c:v>
                      </c:pt>
                      <c:pt idx="2">
                        <c:v>395216</c:v>
                      </c:pt>
                      <c:pt idx="3">
                        <c:v>468514</c:v>
                      </c:pt>
                      <c:pt idx="4">
                        <c:v>555608</c:v>
                      </c:pt>
                      <c:pt idx="5">
                        <c:v>583405</c:v>
                      </c:pt>
                      <c:pt idx="6">
                        <c:v>616392</c:v>
                      </c:pt>
                      <c:pt idx="7">
                        <c:v>677769</c:v>
                      </c:pt>
                      <c:pt idx="8">
                        <c:v>710151</c:v>
                      </c:pt>
                      <c:pt idx="9">
                        <c:v>648056</c:v>
                      </c:pt>
                    </c:numCache>
                  </c:numRef>
                </c:val>
                <c:smooth val="0"/>
                <c:extLst>
                  <c:ext xmlns:c16="http://schemas.microsoft.com/office/drawing/2014/chart" uri="{C3380CC4-5D6E-409C-BE32-E72D297353CC}">
                    <c16:uniqueId val="{00000001-F239-4ACD-9BBD-F17ACA7162AA}"/>
                  </c:ext>
                </c:extLst>
              </c15:ser>
            </c15:filteredLineSeries>
          </c:ext>
        </c:extLst>
      </c:lineChart>
      <c:catAx>
        <c:axId val="389418464"/>
        <c:scaling>
          <c:orientation val="minMax"/>
        </c:scaling>
        <c:delete val="1"/>
        <c:axPos val="b"/>
        <c:numFmt formatCode="General" sourceLinked="1"/>
        <c:majorTickMark val="none"/>
        <c:minorTickMark val="none"/>
        <c:tickLblPos val="nextTo"/>
        <c:crossAx val="1080867455"/>
        <c:crosses val="autoZero"/>
        <c:auto val="1"/>
        <c:lblAlgn val="ctr"/>
        <c:lblOffset val="100"/>
        <c:noMultiLvlLbl val="0"/>
      </c:catAx>
      <c:valAx>
        <c:axId val="1080867455"/>
        <c:scaling>
          <c:orientation val="minMax"/>
          <c:max val="2000000"/>
          <c:min val="1200000"/>
        </c:scaling>
        <c:delete val="1"/>
        <c:axPos val="l"/>
        <c:numFmt formatCode="#,##0" sourceLinked="1"/>
        <c:majorTickMark val="none"/>
        <c:minorTickMark val="none"/>
        <c:tickLblPos val="nextTo"/>
        <c:crossAx val="38941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9188043150771"/>
          <c:y val="0.18141624526918904"/>
          <c:w val="0.76359492421022546"/>
          <c:h val="0.68223569978178833"/>
        </c:manualLayout>
      </c:layout>
      <c:lineChart>
        <c:grouping val="standard"/>
        <c:varyColors val="0"/>
        <c:ser>
          <c:idx val="0"/>
          <c:order val="0"/>
          <c:tx>
            <c:strRef>
              <c:f>Sheet1!$B$1:$B$3</c:f>
              <c:strCache>
                <c:ptCount val="3"/>
                <c:pt idx="0">
                  <c:v>Total</c:v>
                </c:pt>
                <c:pt idx="1">
                  <c:v>Syphilis‡</c:v>
                </c:pt>
                <c:pt idx="2">
                  <c:v>Total Syphilis Cases</c:v>
                </c:pt>
              </c:strCache>
            </c:strRef>
          </c:tx>
          <c:spPr>
            <a:ln w="28575" cap="rnd">
              <a:solidFill>
                <a:srgbClr val="BF311A"/>
              </a:solidFill>
              <a:round/>
            </a:ln>
            <a:effectLst/>
          </c:spPr>
          <c:marker>
            <c:symbol val="none"/>
          </c:marker>
          <c:dPt>
            <c:idx val="9"/>
            <c:marker>
              <c:symbol val="none"/>
            </c:marker>
            <c:bubble3D val="0"/>
            <c:spPr>
              <a:ln w="28575" cap="rnd">
                <a:solidFill>
                  <a:srgbClr val="BF311A"/>
                </a:solidFill>
                <a:round/>
                <a:tailEnd type="triangle"/>
              </a:ln>
              <a:effectLst/>
            </c:spPr>
            <c:extLst>
              <c:ext xmlns:c16="http://schemas.microsoft.com/office/drawing/2014/chart" uri="{C3380CC4-5D6E-409C-BE32-E72D297353CC}">
                <c16:uniqueId val="{00000001-438D-4C71-84AA-F67631376A36}"/>
              </c:ext>
            </c:extLst>
          </c:dPt>
          <c:cat>
            <c:numRef>
              <c:f>Sheet1!$A$4:$A$85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extLst/>
            </c:numRef>
          </c:cat>
          <c:val>
            <c:numRef>
              <c:f>Sheet1!$B$4:$B$85</c:f>
              <c:numCache>
                <c:formatCode>#,##0</c:formatCode>
                <c:ptCount val="10"/>
                <c:pt idx="0">
                  <c:v>56485</c:v>
                </c:pt>
                <c:pt idx="1">
                  <c:v>63454</c:v>
                </c:pt>
                <c:pt idx="2">
                  <c:v>74709</c:v>
                </c:pt>
                <c:pt idx="3">
                  <c:v>88055</c:v>
                </c:pt>
                <c:pt idx="4">
                  <c:v>101591</c:v>
                </c:pt>
                <c:pt idx="5">
                  <c:v>115064</c:v>
                </c:pt>
                <c:pt idx="6">
                  <c:v>129825</c:v>
                </c:pt>
                <c:pt idx="7">
                  <c:v>133959</c:v>
                </c:pt>
                <c:pt idx="8">
                  <c:v>176733</c:v>
                </c:pt>
                <c:pt idx="9">
                  <c:v>207255</c:v>
                </c:pt>
              </c:numCache>
              <c:extLst/>
            </c:numRef>
          </c:val>
          <c:smooth val="0"/>
          <c:extLst>
            <c:ext xmlns:c16="http://schemas.microsoft.com/office/drawing/2014/chart" uri="{C3380CC4-5D6E-409C-BE32-E72D297353CC}">
              <c16:uniqueId val="{00000002-438D-4C71-84AA-F67631376A36}"/>
            </c:ext>
          </c:extLst>
        </c:ser>
        <c:ser>
          <c:idx val="1"/>
          <c:order val="1"/>
          <c:tx>
            <c:strRef>
              <c:f>Sheet1!$C$1:$C$3</c:f>
              <c:strCache>
                <c:ptCount val="3"/>
                <c:pt idx="0">
                  <c:v>Total</c:v>
                </c:pt>
                <c:pt idx="1">
                  <c:v>Syphilis‡</c:v>
                </c:pt>
                <c:pt idx="2">
                  <c:v>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Sheet1!$C$4:$C$85</c:f>
              <c:extLst/>
            </c:numRef>
          </c:val>
          <c:smooth val="0"/>
          <c:extLst>
            <c:ext xmlns:c16="http://schemas.microsoft.com/office/drawing/2014/chart" uri="{C3380CC4-5D6E-409C-BE32-E72D297353CC}">
              <c16:uniqueId val="{00000003-438D-4C71-84AA-F67631376A36}"/>
            </c:ext>
          </c:extLst>
        </c:ser>
        <c:ser>
          <c:idx val="3"/>
          <c:order val="3"/>
          <c:tx>
            <c:strRef>
              <c:f>Sheet1!$E$1:$E$3</c:f>
              <c:strCache>
                <c:ptCount val="3"/>
                <c:pt idx="0">
                  <c:v>Primary and</c:v>
                </c:pt>
                <c:pt idx="1">
                  <c:v>Secondary</c:v>
                </c:pt>
                <c:pt idx="2">
                  <c:v>Rate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Sheet1!$E$4:$E$85</c:f>
              <c:extLst/>
            </c:numRef>
          </c:val>
          <c:smooth val="0"/>
          <c:extLst>
            <c:ext xmlns:c16="http://schemas.microsoft.com/office/drawing/2014/chart" uri="{C3380CC4-5D6E-409C-BE32-E72D297353CC}">
              <c16:uniqueId val="{00000004-438D-4C71-84AA-F67631376A36}"/>
            </c:ext>
          </c:extLst>
        </c:ser>
        <c:ser>
          <c:idx val="5"/>
          <c:order val="5"/>
          <c:tx>
            <c:strRef>
              <c:f>Sheet1!$G$1:$G$3</c:f>
              <c:strCache>
                <c:ptCount val="3"/>
                <c:pt idx="0">
                  <c:v>Early</c:v>
                </c:pt>
                <c:pt idx="1">
                  <c:v>Non-Primary Non-Secondary</c:v>
                </c:pt>
                <c:pt idx="2">
                  <c:v>Rate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Sheet1!$G$4:$G$85</c:f>
              <c:extLst/>
            </c:numRef>
          </c:val>
          <c:smooth val="0"/>
          <c:extLst>
            <c:ext xmlns:c16="http://schemas.microsoft.com/office/drawing/2014/chart" uri="{C3380CC4-5D6E-409C-BE32-E72D297353CC}">
              <c16:uniqueId val="{00000005-438D-4C71-84AA-F67631376A36}"/>
            </c:ext>
          </c:extLst>
        </c:ser>
        <c:ser>
          <c:idx val="7"/>
          <c:order val="7"/>
          <c:tx>
            <c:strRef>
              <c:f>Sheet1!$I$1:$I$3</c:f>
              <c:strCache>
                <c:ptCount val="3"/>
                <c:pt idx="0">
                  <c:v>Unknown Duration</c:v>
                </c:pt>
                <c:pt idx="1">
                  <c:v>or Late§</c:v>
                </c:pt>
                <c:pt idx="2">
                  <c:v>Rate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Sheet1!$I$4:$I$85</c:f>
              <c:extLst/>
            </c:numRef>
          </c:val>
          <c:smooth val="0"/>
          <c:extLst>
            <c:ext xmlns:c16="http://schemas.microsoft.com/office/drawing/2014/chart" uri="{C3380CC4-5D6E-409C-BE32-E72D297353CC}">
              <c16:uniqueId val="{00000006-438D-4C71-84AA-F67631376A36}"/>
            </c:ext>
          </c:extLst>
        </c:ser>
        <c:ser>
          <c:idx val="9"/>
          <c:order val="9"/>
          <c:tx>
            <c:strRef>
              <c:f>Sheet1!$K$1:$K$3</c:f>
              <c:strCache>
                <c:ptCount val="3"/>
                <c:pt idx="0">
                  <c:v>Congenital</c:v>
                </c:pt>
                <c:pt idx="2">
                  <c:v>Rate‖</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Sheet1!$K$4:$K$85</c:f>
              <c:extLst/>
            </c:numRef>
          </c:val>
          <c:smooth val="0"/>
          <c:extLst>
            <c:ext xmlns:c16="http://schemas.microsoft.com/office/drawing/2014/chart" uri="{C3380CC4-5D6E-409C-BE32-E72D297353CC}">
              <c16:uniqueId val="{00000007-438D-4C71-84AA-F67631376A36}"/>
            </c:ext>
          </c:extLst>
        </c:ser>
        <c:dLbls>
          <c:showLegendKey val="0"/>
          <c:showVal val="0"/>
          <c:showCatName val="0"/>
          <c:showSerName val="0"/>
          <c:showPercent val="0"/>
          <c:showBubbleSize val="0"/>
        </c:dLbls>
        <c:smooth val="0"/>
        <c:axId val="312293631"/>
        <c:axId val="2008511024"/>
        <c:extLst>
          <c:ext xmlns:c15="http://schemas.microsoft.com/office/drawing/2012/chart" uri="{02D57815-91ED-43cb-92C2-25804820EDAC}">
            <c15:filteredLineSeries>
              <c15:ser>
                <c:idx val="2"/>
                <c:order val="2"/>
                <c:tx>
                  <c:strRef>
                    <c:extLst>
                      <c:ext uri="{02D57815-91ED-43cb-92C2-25804820EDAC}">
                        <c15:formulaRef>
                          <c15:sqref>Sheet1!$D$1:$D$3</c15:sqref>
                        </c15:formulaRef>
                      </c:ext>
                    </c:extLst>
                    <c:strCache>
                      <c:ptCount val="3"/>
                      <c:pt idx="0">
                        <c:v>Primary and</c:v>
                      </c:pt>
                      <c:pt idx="1">
                        <c:v>Secondary</c:v>
                      </c:pt>
                      <c:pt idx="2">
                        <c:v>P&amp;S Cases</c:v>
                      </c:pt>
                    </c:strCache>
                  </c:strRef>
                </c:tx>
                <c:spPr>
                  <a:ln w="28575" cap="rnd">
                    <a:solidFill>
                      <a:sysClr val="window" lastClr="FFFFFF">
                        <a:lumMod val="65000"/>
                      </a:sysClr>
                    </a:solidFill>
                    <a:round/>
                  </a:ln>
                  <a:effectLst/>
                </c:spPr>
                <c:marker>
                  <c:symbol val="none"/>
                </c:marker>
                <c:cat>
                  <c:numRef>
                    <c:extLst>
                      <c:ext uri="{02D57815-91ED-43cb-92C2-25804820EDAC}">
                        <c15:formulaRef>
                          <c15:sqref>Sheet1!$A$4:$A$85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c:ext uri="{02D57815-91ED-43cb-92C2-25804820EDAC}">
                        <c15:formulaRef>
                          <c15:sqref>Sheet1!$D$4:$D$85</c15:sqref>
                        </c15:formulaRef>
                      </c:ext>
                    </c:extLst>
                    <c:numCache>
                      <c:formatCode>#,##0</c:formatCode>
                      <c:ptCount val="10"/>
                      <c:pt idx="0">
                        <c:v>17375</c:v>
                      </c:pt>
                      <c:pt idx="1">
                        <c:v>19999</c:v>
                      </c:pt>
                      <c:pt idx="2">
                        <c:v>23872</c:v>
                      </c:pt>
                      <c:pt idx="3">
                        <c:v>27814</c:v>
                      </c:pt>
                      <c:pt idx="4">
                        <c:v>30644</c:v>
                      </c:pt>
                      <c:pt idx="5">
                        <c:v>35063</c:v>
                      </c:pt>
                      <c:pt idx="6">
                        <c:v>38992</c:v>
                      </c:pt>
                      <c:pt idx="7">
                        <c:v>41655</c:v>
                      </c:pt>
                      <c:pt idx="8">
                        <c:v>53767</c:v>
                      </c:pt>
                      <c:pt idx="9">
                        <c:v>59016</c:v>
                      </c:pt>
                    </c:numCache>
                  </c:numRef>
                </c:val>
                <c:smooth val="0"/>
                <c:extLst>
                  <c:ext xmlns:c16="http://schemas.microsoft.com/office/drawing/2014/chart" uri="{C3380CC4-5D6E-409C-BE32-E72D297353CC}">
                    <c16:uniqueId val="{00000008-438D-4C71-84AA-F67631376A3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Sheet1!$F$1:$F$3</c15:sqref>
                        </c15:formulaRef>
                      </c:ext>
                    </c:extLst>
                    <c:strCache>
                      <c:ptCount val="3"/>
                      <c:pt idx="0">
                        <c:v>Early</c:v>
                      </c:pt>
                      <c:pt idx="1">
                        <c:v>Non-Primary Non-Secondary</c:v>
                      </c:pt>
                      <c:pt idx="2">
                        <c:v>Early Non-P&amp;S Cases</c:v>
                      </c:pt>
                    </c:strCache>
                  </c:strRef>
                </c:tx>
                <c:spPr>
                  <a:ln w="28575" cap="rnd">
                    <a:solidFill>
                      <a:sysClr val="window" lastClr="FFFFFF">
                        <a:lumMod val="85000"/>
                      </a:sysClr>
                    </a:solidFill>
                    <a:round/>
                  </a:ln>
                  <a:effectLst/>
                </c:spPr>
                <c:marker>
                  <c:symbol val="none"/>
                </c:marker>
                <c:dPt>
                  <c:idx val="9"/>
                  <c:marker>
                    <c:symbol val="none"/>
                  </c:marker>
                  <c:bubble3D val="0"/>
                  <c:spPr>
                    <a:ln w="28575" cap="rnd">
                      <a:solidFill>
                        <a:sysClr val="window" lastClr="FFFFFF">
                          <a:lumMod val="85000"/>
                        </a:sysClr>
                      </a:solidFill>
                      <a:round/>
                      <a:tailEnd type="triangle"/>
                    </a:ln>
                    <a:effectLst/>
                  </c:spPr>
                  <c:extLst xmlns:c15="http://schemas.microsoft.com/office/drawing/2012/chart">
                    <c:ext xmlns:c16="http://schemas.microsoft.com/office/drawing/2014/chart" uri="{C3380CC4-5D6E-409C-BE32-E72D297353CC}">
                      <c16:uniqueId val="{0000000A-438D-4C71-84AA-F67631376A36}"/>
                    </c:ext>
                  </c:extLst>
                </c:dPt>
                <c:cat>
                  <c:numRef>
                    <c:extLst xmlns:c15="http://schemas.microsoft.com/office/drawing/2012/chart">
                      <c:ext xmlns:c15="http://schemas.microsoft.com/office/drawing/2012/chart" uri="{02D57815-91ED-43cb-92C2-25804820EDAC}">
                        <c15:formulaRef>
                          <c15:sqref>Sheet1!$A$4:$A$85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Sheet1!$F$4:$F$85</c15:sqref>
                        </c15:formulaRef>
                      </c:ext>
                    </c:extLst>
                    <c:numCache>
                      <c:formatCode>#,##0</c:formatCode>
                      <c:ptCount val="10"/>
                      <c:pt idx="0">
                        <c:v>16929</c:v>
                      </c:pt>
                      <c:pt idx="1">
                        <c:v>19452</c:v>
                      </c:pt>
                      <c:pt idx="2">
                        <c:v>24173</c:v>
                      </c:pt>
                      <c:pt idx="3">
                        <c:v>28924</c:v>
                      </c:pt>
                      <c:pt idx="4">
                        <c:v>34013</c:v>
                      </c:pt>
                      <c:pt idx="5">
                        <c:v>38539</c:v>
                      </c:pt>
                      <c:pt idx="6">
                        <c:v>41655</c:v>
                      </c:pt>
                      <c:pt idx="7">
                        <c:v>43145</c:v>
                      </c:pt>
                      <c:pt idx="8">
                        <c:v>51830</c:v>
                      </c:pt>
                      <c:pt idx="9">
                        <c:v>56913</c:v>
                      </c:pt>
                    </c:numCache>
                  </c:numRef>
                </c:val>
                <c:smooth val="0"/>
                <c:extLst xmlns:c15="http://schemas.microsoft.com/office/drawing/2012/chart">
                  <c:ext xmlns:c16="http://schemas.microsoft.com/office/drawing/2014/chart" uri="{C3380CC4-5D6E-409C-BE32-E72D297353CC}">
                    <c16:uniqueId val="{0000000B-438D-4C71-84AA-F67631376A3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Sheet1!$H$1:$H$3</c15:sqref>
                        </c15:formulaRef>
                      </c:ext>
                    </c:extLst>
                    <c:strCache>
                      <c:ptCount val="3"/>
                      <c:pt idx="0">
                        <c:v>Unknown Duration</c:v>
                      </c:pt>
                      <c:pt idx="1">
                        <c:v>or Late§</c:v>
                      </c:pt>
                      <c:pt idx="2">
                        <c:v>Unknown or Late Cases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Sheet1!$A$4:$A$85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Sheet1!$H$4:$H$85</c15:sqref>
                        </c15:formulaRef>
                      </c:ext>
                    </c:extLst>
                    <c:numCache>
                      <c:formatCode>#,##0</c:formatCode>
                      <c:ptCount val="10"/>
                      <c:pt idx="0">
                        <c:v>21819</c:v>
                      </c:pt>
                      <c:pt idx="1">
                        <c:v>23541</c:v>
                      </c:pt>
                      <c:pt idx="2">
                        <c:v>26170</c:v>
                      </c:pt>
                      <c:pt idx="3">
                        <c:v>30676</c:v>
                      </c:pt>
                      <c:pt idx="4">
                        <c:v>35992</c:v>
                      </c:pt>
                      <c:pt idx="5">
                        <c:v>40137</c:v>
                      </c:pt>
                      <c:pt idx="6">
                        <c:v>47296</c:v>
                      </c:pt>
                      <c:pt idx="7">
                        <c:v>46997</c:v>
                      </c:pt>
                      <c:pt idx="8">
                        <c:v>68261</c:v>
                      </c:pt>
                      <c:pt idx="9">
                        <c:v>87571</c:v>
                      </c:pt>
                    </c:numCache>
                  </c:numRef>
                </c:val>
                <c:smooth val="0"/>
                <c:extLst xmlns:c15="http://schemas.microsoft.com/office/drawing/2012/chart">
                  <c:ext xmlns:c16="http://schemas.microsoft.com/office/drawing/2014/chart" uri="{C3380CC4-5D6E-409C-BE32-E72D297353CC}">
                    <c16:uniqueId val="{0000000C-438D-4C71-84AA-F67631376A3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Sheet1!$J$1:$J$3</c15:sqref>
                        </c15:formulaRef>
                      </c:ext>
                    </c:extLst>
                    <c:strCache>
                      <c:ptCount val="3"/>
                      <c:pt idx="0">
                        <c:v>Congenital</c:v>
                      </c:pt>
                      <c:pt idx="2">
                        <c:v>Congenital Cases</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Sheet1!$A$4:$A$85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Sheet1!$J$4:$J$85</c15:sqref>
                        </c15:formulaRef>
                      </c:ext>
                    </c:extLst>
                    <c:numCache>
                      <c:formatCode>General</c:formatCode>
                      <c:ptCount val="10"/>
                      <c:pt idx="0">
                        <c:v>362</c:v>
                      </c:pt>
                      <c:pt idx="1">
                        <c:v>462</c:v>
                      </c:pt>
                      <c:pt idx="2">
                        <c:v>494</c:v>
                      </c:pt>
                      <c:pt idx="3">
                        <c:v>641</c:v>
                      </c:pt>
                      <c:pt idx="4">
                        <c:v>942</c:v>
                      </c:pt>
                      <c:pt idx="5" formatCode="#,##0">
                        <c:v>1325</c:v>
                      </c:pt>
                      <c:pt idx="6" formatCode="#,##0">
                        <c:v>1882</c:v>
                      </c:pt>
                      <c:pt idx="7" formatCode="#,##0">
                        <c:v>2162</c:v>
                      </c:pt>
                      <c:pt idx="8" formatCode="#,##0">
                        <c:v>2875</c:v>
                      </c:pt>
                      <c:pt idx="9" formatCode="#,##0">
                        <c:v>3755</c:v>
                      </c:pt>
                    </c:numCache>
                  </c:numRef>
                </c:val>
                <c:smooth val="0"/>
                <c:extLst xmlns:c15="http://schemas.microsoft.com/office/drawing/2012/chart">
                  <c:ext xmlns:c16="http://schemas.microsoft.com/office/drawing/2014/chart" uri="{C3380CC4-5D6E-409C-BE32-E72D297353CC}">
                    <c16:uniqueId val="{0000000D-438D-4C71-84AA-F67631376A36}"/>
                  </c:ext>
                </c:extLst>
              </c15:ser>
            </c15:filteredLineSeries>
          </c:ext>
        </c:extLst>
      </c:lineChart>
      <c:catAx>
        <c:axId val="312293631"/>
        <c:scaling>
          <c:orientation val="minMax"/>
        </c:scaling>
        <c:delete val="1"/>
        <c:axPos val="b"/>
        <c:numFmt formatCode="General" sourceLinked="1"/>
        <c:majorTickMark val="none"/>
        <c:minorTickMark val="none"/>
        <c:tickLblPos val="nextTo"/>
        <c:crossAx val="2008511024"/>
        <c:crosses val="autoZero"/>
        <c:auto val="1"/>
        <c:lblAlgn val="ctr"/>
        <c:lblOffset val="100"/>
        <c:tickLblSkip val="3"/>
        <c:noMultiLvlLbl val="0"/>
      </c:catAx>
      <c:valAx>
        <c:axId val="2008511024"/>
        <c:scaling>
          <c:orientation val="minMax"/>
          <c:max val="250000"/>
        </c:scaling>
        <c:delete val="1"/>
        <c:axPos val="l"/>
        <c:numFmt formatCode="#,##0" sourceLinked="1"/>
        <c:majorTickMark val="none"/>
        <c:minorTickMark val="none"/>
        <c:tickLblPos val="nextTo"/>
        <c:crossAx val="312293631"/>
        <c:crosses val="autoZero"/>
        <c:crossBetween val="between"/>
        <c:majorUnit val="250000"/>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69188043150771"/>
          <c:y val="0.47165236992257492"/>
          <c:w val="0.76359492421022546"/>
          <c:h val="0.39199963880736199"/>
        </c:manualLayout>
      </c:layout>
      <c:lineChart>
        <c:grouping val="standard"/>
        <c:varyColors val="0"/>
        <c:ser>
          <c:idx val="1"/>
          <c:order val="1"/>
          <c:tx>
            <c:strRef>
              <c:f>Sheet1!$C$1:$C$3</c:f>
              <c:strCache>
                <c:ptCount val="3"/>
                <c:pt idx="0">
                  <c:v>Total</c:v>
                </c:pt>
                <c:pt idx="1">
                  <c:v>Syphilis‡</c:v>
                </c:pt>
                <c:pt idx="2">
                  <c:v>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Sheet1!$C$4:$C$85</c:f>
              <c:extLst/>
            </c:numRef>
          </c:val>
          <c:smooth val="0"/>
          <c:extLst>
            <c:ext xmlns:c16="http://schemas.microsoft.com/office/drawing/2014/chart" uri="{C3380CC4-5D6E-409C-BE32-E72D297353CC}">
              <c16:uniqueId val="{00000000-C634-4C27-912D-3D032019270B}"/>
            </c:ext>
          </c:extLst>
        </c:ser>
        <c:ser>
          <c:idx val="3"/>
          <c:order val="3"/>
          <c:tx>
            <c:strRef>
              <c:f>Sheet1!$E$1:$E$3</c:f>
              <c:strCache>
                <c:ptCount val="3"/>
                <c:pt idx="0">
                  <c:v>Primary and</c:v>
                </c:pt>
                <c:pt idx="1">
                  <c:v>Secondary</c:v>
                </c:pt>
                <c:pt idx="2">
                  <c:v>Rate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Sheet1!$E$4:$E$85</c:f>
              <c:extLst/>
            </c:numRef>
          </c:val>
          <c:smooth val="0"/>
          <c:extLst>
            <c:ext xmlns:c16="http://schemas.microsoft.com/office/drawing/2014/chart" uri="{C3380CC4-5D6E-409C-BE32-E72D297353CC}">
              <c16:uniqueId val="{00000001-C634-4C27-912D-3D032019270B}"/>
            </c:ext>
          </c:extLst>
        </c:ser>
        <c:ser>
          <c:idx val="5"/>
          <c:order val="5"/>
          <c:tx>
            <c:strRef>
              <c:f>Sheet1!$G$1:$G$3</c:f>
              <c:strCache>
                <c:ptCount val="3"/>
                <c:pt idx="0">
                  <c:v>Early</c:v>
                </c:pt>
                <c:pt idx="1">
                  <c:v>Non-Primary Non-Secondary</c:v>
                </c:pt>
                <c:pt idx="2">
                  <c:v>Rate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Sheet1!$G$4:$G$85</c:f>
              <c:extLst/>
            </c:numRef>
          </c:val>
          <c:smooth val="0"/>
          <c:extLst>
            <c:ext xmlns:c16="http://schemas.microsoft.com/office/drawing/2014/chart" uri="{C3380CC4-5D6E-409C-BE32-E72D297353CC}">
              <c16:uniqueId val="{00000002-C634-4C27-912D-3D032019270B}"/>
            </c:ext>
          </c:extLst>
        </c:ser>
        <c:ser>
          <c:idx val="7"/>
          <c:order val="7"/>
          <c:tx>
            <c:strRef>
              <c:f>Sheet1!$I$1:$I$3</c:f>
              <c:strCache>
                <c:ptCount val="3"/>
                <c:pt idx="0">
                  <c:v>Unknown Duration</c:v>
                </c:pt>
                <c:pt idx="1">
                  <c:v>or Late§</c:v>
                </c:pt>
                <c:pt idx="2">
                  <c:v>Rate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Sheet1!$I$4:$I$85</c:f>
              <c:extLst/>
            </c:numRef>
          </c:val>
          <c:smooth val="0"/>
          <c:extLst>
            <c:ext xmlns:c16="http://schemas.microsoft.com/office/drawing/2014/chart" uri="{C3380CC4-5D6E-409C-BE32-E72D297353CC}">
              <c16:uniqueId val="{00000003-C634-4C27-912D-3D032019270B}"/>
            </c:ext>
          </c:extLst>
        </c:ser>
        <c:ser>
          <c:idx val="8"/>
          <c:order val="8"/>
          <c:tx>
            <c:strRef>
              <c:f>Sheet1!$J$1:$J$3</c:f>
              <c:strCache>
                <c:ptCount val="3"/>
                <c:pt idx="0">
                  <c:v>Congenital</c:v>
                </c:pt>
                <c:pt idx="2">
                  <c:v>Congenital Cases</c:v>
                </c:pt>
              </c:strCache>
              <c:extLst xmlns:c15="http://schemas.microsoft.com/office/drawing/2012/chart"/>
            </c:strRef>
          </c:tx>
          <c:spPr>
            <a:ln w="28575" cap="rnd">
              <a:solidFill>
                <a:srgbClr val="BF311A"/>
              </a:solidFill>
              <a:round/>
              <a:tailEnd type="triangle"/>
            </a:ln>
            <a:effectLst/>
          </c:spPr>
          <c:marker>
            <c:symbol val="none"/>
          </c:marker>
          <c:cat>
            <c:numRef>
              <c:f>Sheet1!$A$4:$A$85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extLst xmlns:c15="http://schemas.microsoft.com/office/drawing/2012/chart"/>
            </c:numRef>
          </c:cat>
          <c:val>
            <c:numRef>
              <c:f>Sheet1!$J$4:$J$85</c:f>
              <c:numCache>
                <c:formatCode>General</c:formatCode>
                <c:ptCount val="10"/>
                <c:pt idx="0">
                  <c:v>362</c:v>
                </c:pt>
                <c:pt idx="1">
                  <c:v>462</c:v>
                </c:pt>
                <c:pt idx="2">
                  <c:v>494</c:v>
                </c:pt>
                <c:pt idx="3">
                  <c:v>641</c:v>
                </c:pt>
                <c:pt idx="4">
                  <c:v>942</c:v>
                </c:pt>
                <c:pt idx="5" formatCode="#,##0">
                  <c:v>1325</c:v>
                </c:pt>
                <c:pt idx="6" formatCode="#,##0">
                  <c:v>1882</c:v>
                </c:pt>
                <c:pt idx="7" formatCode="#,##0">
                  <c:v>2162</c:v>
                </c:pt>
                <c:pt idx="8" formatCode="#,##0">
                  <c:v>2875</c:v>
                </c:pt>
                <c:pt idx="9" formatCode="#,##0">
                  <c:v>3755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C634-4C27-912D-3D032019270B}"/>
            </c:ext>
          </c:extLst>
        </c:ser>
        <c:ser>
          <c:idx val="9"/>
          <c:order val="9"/>
          <c:tx>
            <c:strRef>
              <c:f>Sheet1!$K$1:$K$3</c:f>
              <c:strCache>
                <c:ptCount val="3"/>
                <c:pt idx="0">
                  <c:v>Congenital</c:v>
                </c:pt>
                <c:pt idx="2">
                  <c:v>Rate‖</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Sheet1!$A$4:$A$85</c:f>
              <c:numCache>
                <c:formatCode>General</c:formatCode>
                <c:ptCount val="82"/>
                <c:pt idx="0">
                  <c:v>1941</c:v>
                </c:pt>
                <c:pt idx="1">
                  <c:v>1942</c:v>
                </c:pt>
                <c:pt idx="2">
                  <c:v>1943</c:v>
                </c:pt>
                <c:pt idx="3">
                  <c:v>1944</c:v>
                </c:pt>
                <c:pt idx="4">
                  <c:v>1945</c:v>
                </c:pt>
                <c:pt idx="5">
                  <c:v>1946</c:v>
                </c:pt>
                <c:pt idx="6">
                  <c:v>1947</c:v>
                </c:pt>
                <c:pt idx="7">
                  <c:v>1948</c:v>
                </c:pt>
                <c:pt idx="8">
                  <c:v>1949</c:v>
                </c:pt>
                <c:pt idx="9">
                  <c:v>1950</c:v>
                </c:pt>
                <c:pt idx="10">
                  <c:v>1951</c:v>
                </c:pt>
                <c:pt idx="11">
                  <c:v>1952</c:v>
                </c:pt>
                <c:pt idx="12">
                  <c:v>1953</c:v>
                </c:pt>
                <c:pt idx="13">
                  <c:v>1954</c:v>
                </c:pt>
                <c:pt idx="14">
                  <c:v>1955</c:v>
                </c:pt>
                <c:pt idx="15">
                  <c:v>1956</c:v>
                </c:pt>
                <c:pt idx="16">
                  <c:v>1957</c:v>
                </c:pt>
                <c:pt idx="17">
                  <c:v>1958</c:v>
                </c:pt>
                <c:pt idx="18">
                  <c:v>1959</c:v>
                </c:pt>
                <c:pt idx="19">
                  <c:v>1960</c:v>
                </c:pt>
                <c:pt idx="20">
                  <c:v>1961</c:v>
                </c:pt>
                <c:pt idx="21">
                  <c:v>1962</c:v>
                </c:pt>
                <c:pt idx="22">
                  <c:v>1963</c:v>
                </c:pt>
                <c:pt idx="23">
                  <c:v>1964</c:v>
                </c:pt>
                <c:pt idx="24">
                  <c:v>1965</c:v>
                </c:pt>
                <c:pt idx="25">
                  <c:v>1966</c:v>
                </c:pt>
                <c:pt idx="26">
                  <c:v>1967</c:v>
                </c:pt>
                <c:pt idx="27">
                  <c:v>1968</c:v>
                </c:pt>
                <c:pt idx="28">
                  <c:v>1969</c:v>
                </c:pt>
                <c:pt idx="29">
                  <c:v>1970</c:v>
                </c:pt>
                <c:pt idx="30">
                  <c:v>1971</c:v>
                </c:pt>
                <c:pt idx="31">
                  <c:v>1972</c:v>
                </c:pt>
                <c:pt idx="32">
                  <c:v>1973</c:v>
                </c:pt>
                <c:pt idx="33">
                  <c:v>1974</c:v>
                </c:pt>
                <c:pt idx="34">
                  <c:v>1975</c:v>
                </c:pt>
                <c:pt idx="35">
                  <c:v>1976</c:v>
                </c:pt>
                <c:pt idx="36">
                  <c:v>1977</c:v>
                </c:pt>
                <c:pt idx="37">
                  <c:v>1978</c:v>
                </c:pt>
                <c:pt idx="38">
                  <c:v>1979</c:v>
                </c:pt>
                <c:pt idx="39">
                  <c:v>1980</c:v>
                </c:pt>
                <c:pt idx="40">
                  <c:v>1981</c:v>
                </c:pt>
                <c:pt idx="41">
                  <c:v>1982</c:v>
                </c:pt>
                <c:pt idx="42">
                  <c:v>1983</c:v>
                </c:pt>
                <c:pt idx="43">
                  <c:v>1984</c:v>
                </c:pt>
                <c:pt idx="44">
                  <c:v>1985</c:v>
                </c:pt>
                <c:pt idx="45">
                  <c:v>1986</c:v>
                </c:pt>
                <c:pt idx="46">
                  <c:v>1987</c:v>
                </c:pt>
                <c:pt idx="47">
                  <c:v>1988</c:v>
                </c:pt>
                <c:pt idx="48">
                  <c:v>1989</c:v>
                </c:pt>
                <c:pt idx="49">
                  <c:v>1990</c:v>
                </c:pt>
                <c:pt idx="50">
                  <c:v>1991</c:v>
                </c:pt>
                <c:pt idx="51">
                  <c:v>1992</c:v>
                </c:pt>
                <c:pt idx="52">
                  <c:v>1993</c:v>
                </c:pt>
                <c:pt idx="53">
                  <c:v>1994</c:v>
                </c:pt>
                <c:pt idx="54">
                  <c:v>1995</c:v>
                </c:pt>
                <c:pt idx="55">
                  <c:v>1996</c:v>
                </c:pt>
                <c:pt idx="56">
                  <c:v>1997</c:v>
                </c:pt>
                <c:pt idx="57">
                  <c:v>1998</c:v>
                </c:pt>
                <c:pt idx="58">
                  <c:v>1999</c:v>
                </c:pt>
                <c:pt idx="59">
                  <c:v>2000</c:v>
                </c:pt>
                <c:pt idx="60">
                  <c:v>2001</c:v>
                </c:pt>
                <c:pt idx="61">
                  <c:v>2002</c:v>
                </c:pt>
                <c:pt idx="62">
                  <c:v>2003</c:v>
                </c:pt>
                <c:pt idx="63">
                  <c:v>2004</c:v>
                </c:pt>
                <c:pt idx="64">
                  <c:v>2005</c:v>
                </c:pt>
                <c:pt idx="65">
                  <c:v>2006</c:v>
                </c:pt>
                <c:pt idx="66">
                  <c:v>2007</c:v>
                </c:pt>
                <c:pt idx="67">
                  <c:v>2008</c:v>
                </c:pt>
                <c:pt idx="68">
                  <c:v>2009</c:v>
                </c:pt>
                <c:pt idx="69">
                  <c:v>2010</c:v>
                </c:pt>
                <c:pt idx="70">
                  <c:v>2011</c:v>
                </c:pt>
                <c:pt idx="71">
                  <c:v>2012</c:v>
                </c:pt>
                <c:pt idx="72">
                  <c:v>2013</c:v>
                </c:pt>
                <c:pt idx="73">
                  <c:v>2014</c:v>
                </c:pt>
                <c:pt idx="74">
                  <c:v>2015</c:v>
                </c:pt>
                <c:pt idx="75">
                  <c:v>2016</c:v>
                </c:pt>
                <c:pt idx="76">
                  <c:v>2017</c:v>
                </c:pt>
                <c:pt idx="77">
                  <c:v>2018</c:v>
                </c:pt>
                <c:pt idx="78">
                  <c:v>2019</c:v>
                </c:pt>
                <c:pt idx="79">
                  <c:v>2020</c:v>
                </c:pt>
                <c:pt idx="80">
                  <c:v>2021</c:v>
                </c:pt>
                <c:pt idx="81">
                  <c:v>2022</c:v>
                </c:pt>
              </c:numCache>
              <c:extLst/>
            </c:numRef>
          </c:cat>
          <c:val>
            <c:numRef>
              <c:f>Sheet1!$K$4:$K$85</c:f>
              <c:extLst/>
            </c:numRef>
          </c:val>
          <c:smooth val="0"/>
          <c:extLst>
            <c:ext xmlns:c16="http://schemas.microsoft.com/office/drawing/2014/chart" uri="{C3380CC4-5D6E-409C-BE32-E72D297353CC}">
              <c16:uniqueId val="{00000005-C634-4C27-912D-3D032019270B}"/>
            </c:ext>
          </c:extLst>
        </c:ser>
        <c:dLbls>
          <c:showLegendKey val="0"/>
          <c:showVal val="0"/>
          <c:showCatName val="0"/>
          <c:showSerName val="0"/>
          <c:showPercent val="0"/>
          <c:showBubbleSize val="0"/>
        </c:dLbls>
        <c:smooth val="0"/>
        <c:axId val="312293631"/>
        <c:axId val="2008511024"/>
        <c:extLst>
          <c:ext xmlns:c15="http://schemas.microsoft.com/office/drawing/2012/chart" uri="{02D57815-91ED-43cb-92C2-25804820EDAC}">
            <c15:filteredLineSeries>
              <c15:ser>
                <c:idx val="0"/>
                <c:order val="0"/>
                <c:tx>
                  <c:strRef>
                    <c:extLst>
                      <c:ext uri="{02D57815-91ED-43cb-92C2-25804820EDAC}">
                        <c15:formulaRef>
                          <c15:sqref>Sheet1!$B$1:$B$3</c15:sqref>
                        </c15:formulaRef>
                      </c:ext>
                    </c:extLst>
                    <c:strCache>
                      <c:ptCount val="3"/>
                      <c:pt idx="0">
                        <c:v>Total</c:v>
                      </c:pt>
                      <c:pt idx="1">
                        <c:v>Syphilis‡</c:v>
                      </c:pt>
                      <c:pt idx="2">
                        <c:v>Total Syphilis Cases</c:v>
                      </c:pt>
                    </c:strCache>
                  </c:strRef>
                </c:tx>
                <c:spPr>
                  <a:ln w="28575" cap="rnd">
                    <a:solidFill>
                      <a:srgbClr val="BF311A"/>
                    </a:solidFill>
                    <a:round/>
                  </a:ln>
                  <a:effectLst/>
                </c:spPr>
                <c:marker>
                  <c:symbol val="none"/>
                </c:marker>
                <c:cat>
                  <c:numRef>
                    <c:extLst>
                      <c:ext uri="{02D57815-91ED-43cb-92C2-25804820EDAC}">
                        <c15:formulaRef>
                          <c15:sqref>Sheet1!$A$4:$A$85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c:ext uri="{02D57815-91ED-43cb-92C2-25804820EDAC}">
                        <c15:formulaRef>
                          <c15:sqref>Sheet1!$B$4:$B$85</c15:sqref>
                        </c15:formulaRef>
                      </c:ext>
                    </c:extLst>
                    <c:numCache>
                      <c:formatCode>#,##0</c:formatCode>
                      <c:ptCount val="10"/>
                      <c:pt idx="0">
                        <c:v>56485</c:v>
                      </c:pt>
                      <c:pt idx="1">
                        <c:v>63454</c:v>
                      </c:pt>
                      <c:pt idx="2">
                        <c:v>74709</c:v>
                      </c:pt>
                      <c:pt idx="3">
                        <c:v>88055</c:v>
                      </c:pt>
                      <c:pt idx="4">
                        <c:v>101591</c:v>
                      </c:pt>
                      <c:pt idx="5">
                        <c:v>115064</c:v>
                      </c:pt>
                      <c:pt idx="6">
                        <c:v>129825</c:v>
                      </c:pt>
                      <c:pt idx="7">
                        <c:v>133959</c:v>
                      </c:pt>
                      <c:pt idx="8">
                        <c:v>176733</c:v>
                      </c:pt>
                      <c:pt idx="9">
                        <c:v>207255</c:v>
                      </c:pt>
                    </c:numCache>
                  </c:numRef>
                </c:val>
                <c:smooth val="0"/>
                <c:extLst>
                  <c:ext xmlns:c16="http://schemas.microsoft.com/office/drawing/2014/chart" uri="{C3380CC4-5D6E-409C-BE32-E72D297353CC}">
                    <c16:uniqueId val="{00000006-C634-4C27-912D-3D032019270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Sheet1!$D$1:$D$3</c15:sqref>
                        </c15:formulaRef>
                      </c:ext>
                    </c:extLst>
                    <c:strCache>
                      <c:ptCount val="3"/>
                      <c:pt idx="0">
                        <c:v>Primary and</c:v>
                      </c:pt>
                      <c:pt idx="1">
                        <c:v>Secondary</c:v>
                      </c:pt>
                      <c:pt idx="2">
                        <c:v>P&amp;S Cases</c:v>
                      </c:pt>
                    </c:strCache>
                  </c:strRef>
                </c:tx>
                <c:spPr>
                  <a:ln w="28575" cap="rnd">
                    <a:solidFill>
                      <a:sysClr val="window" lastClr="FFFFFF">
                        <a:lumMod val="65000"/>
                      </a:sysClr>
                    </a:solidFill>
                    <a:round/>
                  </a:ln>
                  <a:effectLst/>
                </c:spPr>
                <c:marker>
                  <c:symbol val="none"/>
                </c:marker>
                <c:cat>
                  <c:numRef>
                    <c:extLst xmlns:c15="http://schemas.microsoft.com/office/drawing/2012/chart">
                      <c:ext xmlns:c15="http://schemas.microsoft.com/office/drawing/2012/chart" uri="{02D57815-91ED-43cb-92C2-25804820EDAC}">
                        <c15:formulaRef>
                          <c15:sqref>Sheet1!$A$4:$A$85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Sheet1!$D$4:$D$85</c15:sqref>
                        </c15:formulaRef>
                      </c:ext>
                    </c:extLst>
                    <c:numCache>
                      <c:formatCode>#,##0</c:formatCode>
                      <c:ptCount val="10"/>
                      <c:pt idx="0">
                        <c:v>17375</c:v>
                      </c:pt>
                      <c:pt idx="1">
                        <c:v>19999</c:v>
                      </c:pt>
                      <c:pt idx="2">
                        <c:v>23872</c:v>
                      </c:pt>
                      <c:pt idx="3">
                        <c:v>27814</c:v>
                      </c:pt>
                      <c:pt idx="4">
                        <c:v>30644</c:v>
                      </c:pt>
                      <c:pt idx="5">
                        <c:v>35063</c:v>
                      </c:pt>
                      <c:pt idx="6">
                        <c:v>38992</c:v>
                      </c:pt>
                      <c:pt idx="7">
                        <c:v>41655</c:v>
                      </c:pt>
                      <c:pt idx="8">
                        <c:v>53767</c:v>
                      </c:pt>
                      <c:pt idx="9">
                        <c:v>59016</c:v>
                      </c:pt>
                    </c:numCache>
                  </c:numRef>
                </c:val>
                <c:smooth val="0"/>
                <c:extLst xmlns:c15="http://schemas.microsoft.com/office/drawing/2012/chart">
                  <c:ext xmlns:c16="http://schemas.microsoft.com/office/drawing/2014/chart" uri="{C3380CC4-5D6E-409C-BE32-E72D297353CC}">
                    <c16:uniqueId val="{00000007-C634-4C27-912D-3D032019270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Sheet1!$F$1:$F$3</c15:sqref>
                        </c15:formulaRef>
                      </c:ext>
                    </c:extLst>
                    <c:strCache>
                      <c:ptCount val="3"/>
                      <c:pt idx="0">
                        <c:v>Early</c:v>
                      </c:pt>
                      <c:pt idx="1">
                        <c:v>Non-Primary Non-Secondary</c:v>
                      </c:pt>
                      <c:pt idx="2">
                        <c:v>Early Non-P&amp;S Cases</c:v>
                      </c:pt>
                    </c:strCache>
                  </c:strRef>
                </c:tx>
                <c:spPr>
                  <a:ln w="28575" cap="rnd">
                    <a:solidFill>
                      <a:srgbClr val="BF311A"/>
                    </a:solidFill>
                    <a:round/>
                  </a:ln>
                  <a:effectLst/>
                </c:spPr>
                <c:marker>
                  <c:symbol val="none"/>
                </c:marker>
                <c:cat>
                  <c:numRef>
                    <c:extLst xmlns:c15="http://schemas.microsoft.com/office/drawing/2012/chart">
                      <c:ext xmlns:c15="http://schemas.microsoft.com/office/drawing/2012/chart" uri="{02D57815-91ED-43cb-92C2-25804820EDAC}">
                        <c15:formulaRef>
                          <c15:sqref>Sheet1!$A$4:$A$85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Sheet1!$F$4:$F$85</c15:sqref>
                        </c15:formulaRef>
                      </c:ext>
                    </c:extLst>
                    <c:numCache>
                      <c:formatCode>#,##0</c:formatCode>
                      <c:ptCount val="10"/>
                      <c:pt idx="0">
                        <c:v>16929</c:v>
                      </c:pt>
                      <c:pt idx="1">
                        <c:v>19452</c:v>
                      </c:pt>
                      <c:pt idx="2">
                        <c:v>24173</c:v>
                      </c:pt>
                      <c:pt idx="3">
                        <c:v>28924</c:v>
                      </c:pt>
                      <c:pt idx="4">
                        <c:v>34013</c:v>
                      </c:pt>
                      <c:pt idx="5">
                        <c:v>38539</c:v>
                      </c:pt>
                      <c:pt idx="6">
                        <c:v>41655</c:v>
                      </c:pt>
                      <c:pt idx="7">
                        <c:v>43145</c:v>
                      </c:pt>
                      <c:pt idx="8">
                        <c:v>51830</c:v>
                      </c:pt>
                      <c:pt idx="9">
                        <c:v>56913</c:v>
                      </c:pt>
                    </c:numCache>
                  </c:numRef>
                </c:val>
                <c:smooth val="0"/>
                <c:extLst xmlns:c15="http://schemas.microsoft.com/office/drawing/2012/chart">
                  <c:ext xmlns:c16="http://schemas.microsoft.com/office/drawing/2014/chart" uri="{C3380CC4-5D6E-409C-BE32-E72D297353CC}">
                    <c16:uniqueId val="{00000008-C634-4C27-912D-3D032019270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Sheet1!$H$1:$H$3</c15:sqref>
                        </c15:formulaRef>
                      </c:ext>
                    </c:extLst>
                    <c:strCache>
                      <c:ptCount val="3"/>
                      <c:pt idx="0">
                        <c:v>Unknown Duration</c:v>
                      </c:pt>
                      <c:pt idx="1">
                        <c:v>or Late§</c:v>
                      </c:pt>
                      <c:pt idx="2">
                        <c:v>Unknown or Late Cases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Sheet1!$A$4:$A$85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Sheet1!$H$4:$H$85</c15:sqref>
                        </c15:formulaRef>
                      </c:ext>
                    </c:extLst>
                    <c:numCache>
                      <c:formatCode>#,##0</c:formatCode>
                      <c:ptCount val="10"/>
                      <c:pt idx="0">
                        <c:v>21819</c:v>
                      </c:pt>
                      <c:pt idx="1">
                        <c:v>23541</c:v>
                      </c:pt>
                      <c:pt idx="2">
                        <c:v>26170</c:v>
                      </c:pt>
                      <c:pt idx="3">
                        <c:v>30676</c:v>
                      </c:pt>
                      <c:pt idx="4">
                        <c:v>35992</c:v>
                      </c:pt>
                      <c:pt idx="5">
                        <c:v>40137</c:v>
                      </c:pt>
                      <c:pt idx="6">
                        <c:v>47296</c:v>
                      </c:pt>
                      <c:pt idx="7">
                        <c:v>46997</c:v>
                      </c:pt>
                      <c:pt idx="8">
                        <c:v>68261</c:v>
                      </c:pt>
                      <c:pt idx="9">
                        <c:v>87571</c:v>
                      </c:pt>
                    </c:numCache>
                  </c:numRef>
                </c:val>
                <c:smooth val="0"/>
                <c:extLst xmlns:c15="http://schemas.microsoft.com/office/drawing/2012/chart">
                  <c:ext xmlns:c16="http://schemas.microsoft.com/office/drawing/2014/chart" uri="{C3380CC4-5D6E-409C-BE32-E72D297353CC}">
                    <c16:uniqueId val="{00000009-C634-4C27-912D-3D032019270B}"/>
                  </c:ext>
                </c:extLst>
              </c15:ser>
            </c15:filteredLineSeries>
          </c:ext>
        </c:extLst>
      </c:lineChart>
      <c:catAx>
        <c:axId val="312293631"/>
        <c:scaling>
          <c:orientation val="minMax"/>
        </c:scaling>
        <c:delete val="1"/>
        <c:axPos val="b"/>
        <c:numFmt formatCode="General" sourceLinked="1"/>
        <c:majorTickMark val="none"/>
        <c:minorTickMark val="none"/>
        <c:tickLblPos val="nextTo"/>
        <c:crossAx val="2008511024"/>
        <c:crosses val="autoZero"/>
        <c:auto val="1"/>
        <c:lblAlgn val="ctr"/>
        <c:lblOffset val="100"/>
        <c:tickLblSkip val="3"/>
        <c:noMultiLvlLbl val="0"/>
      </c:catAx>
      <c:valAx>
        <c:axId val="2008511024"/>
        <c:scaling>
          <c:orientation val="minMax"/>
          <c:max val="4000"/>
          <c:min val="0"/>
        </c:scaling>
        <c:delete val="1"/>
        <c:axPos val="l"/>
        <c:numFmt formatCode="General" sourceLinked="1"/>
        <c:majorTickMark val="out"/>
        <c:minorTickMark val="none"/>
        <c:tickLblPos val="nextTo"/>
        <c:crossAx val="312293631"/>
        <c:crosses val="autoZero"/>
        <c:crossBetween val="between"/>
        <c:majorUnit val="4000"/>
      </c:valAx>
      <c:spPr>
        <a:noFill/>
        <a:ln>
          <a:noFill/>
        </a:ln>
        <a:effectLst/>
      </c:spPr>
    </c:plotArea>
    <c:plotVisOnly val="1"/>
    <c:dispBlanksAs val="gap"/>
    <c:showDLblsOverMax val="0"/>
  </c:chart>
  <c:spPr>
    <a:noFill/>
    <a:ln>
      <a:noFill/>
      <a:headEnd type="triangle"/>
    </a:ln>
    <a:effectLst/>
  </c:spPr>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Gonorrhea</c:v>
                </c:pt>
              </c:strCache>
            </c:strRef>
          </c:tx>
          <c:spPr>
            <a:ln w="28575" cap="rnd">
              <a:solidFill>
                <a:schemeClr val="accent4"/>
              </a:solidFill>
              <a:round/>
              <a:tailEnd type="triangle"/>
            </a:ln>
            <a:effectLst/>
          </c:spPr>
          <c:marker>
            <c:symbol val="none"/>
          </c:marker>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Sheet1!$C$2:$C$11</c:f>
              <c:numCache>
                <c:formatCode>#,##0</c:formatCode>
                <c:ptCount val="10"/>
                <c:pt idx="0">
                  <c:v>333004</c:v>
                </c:pt>
                <c:pt idx="1">
                  <c:v>350062</c:v>
                </c:pt>
                <c:pt idx="2">
                  <c:v>395216</c:v>
                </c:pt>
                <c:pt idx="3">
                  <c:v>468514</c:v>
                </c:pt>
                <c:pt idx="4">
                  <c:v>555608</c:v>
                </c:pt>
                <c:pt idx="5">
                  <c:v>583405</c:v>
                </c:pt>
                <c:pt idx="6">
                  <c:v>616392</c:v>
                </c:pt>
                <c:pt idx="7">
                  <c:v>677769</c:v>
                </c:pt>
                <c:pt idx="8">
                  <c:v>710151</c:v>
                </c:pt>
                <c:pt idx="9">
                  <c:v>648056</c:v>
                </c:pt>
              </c:numCache>
            </c:numRef>
          </c:val>
          <c:smooth val="0"/>
          <c:extLst>
            <c:ext xmlns:c16="http://schemas.microsoft.com/office/drawing/2014/chart" uri="{C3380CC4-5D6E-409C-BE32-E72D297353CC}">
              <c16:uniqueId val="{00000000-18DF-4031-930A-3C16388321E9}"/>
            </c:ext>
          </c:extLst>
        </c:ser>
        <c:dLbls>
          <c:showLegendKey val="0"/>
          <c:showVal val="0"/>
          <c:showCatName val="0"/>
          <c:showSerName val="0"/>
          <c:showPercent val="0"/>
          <c:showBubbleSize val="0"/>
        </c:dLbls>
        <c:smooth val="0"/>
        <c:axId val="389418464"/>
        <c:axId val="1080867455"/>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Chlamydia</c:v>
                      </c:pt>
                    </c:strCache>
                  </c:strRef>
                </c:tx>
                <c:spPr>
                  <a:ln w="28575" cap="rnd">
                    <a:solidFill>
                      <a:schemeClr val="accent1"/>
                    </a:solidFill>
                    <a:round/>
                  </a:ln>
                  <a:effectLst/>
                </c:spPr>
                <c:marker>
                  <c:symbol val="none"/>
                </c:marker>
                <c:cat>
                  <c:numRef>
                    <c:extLst>
                      <c:ext uri="{02D57815-91ED-43cb-92C2-25804820EDAC}">
                        <c15:formulaRef>
                          <c15:sqref>Sheet1!$A$2:$A$11</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c:ext uri="{02D57815-91ED-43cb-92C2-25804820EDAC}">
                        <c15:formulaRef>
                          <c15:sqref>Sheet1!$B$2:$B$11</c15:sqref>
                        </c15:formulaRef>
                      </c:ext>
                    </c:extLst>
                    <c:numCache>
                      <c:formatCode>#,##0</c:formatCode>
                      <c:ptCount val="10"/>
                      <c:pt idx="0">
                        <c:v>1401906</c:v>
                      </c:pt>
                      <c:pt idx="1">
                        <c:v>1441789</c:v>
                      </c:pt>
                      <c:pt idx="2">
                        <c:v>1526658</c:v>
                      </c:pt>
                      <c:pt idx="3">
                        <c:v>1598354</c:v>
                      </c:pt>
                      <c:pt idx="4">
                        <c:v>1708569</c:v>
                      </c:pt>
                      <c:pt idx="5">
                        <c:v>1758668</c:v>
                      </c:pt>
                      <c:pt idx="6">
                        <c:v>1808703</c:v>
                      </c:pt>
                      <c:pt idx="7">
                        <c:v>1579885</c:v>
                      </c:pt>
                      <c:pt idx="8">
                        <c:v>1644416</c:v>
                      </c:pt>
                      <c:pt idx="9">
                        <c:v>1649716</c:v>
                      </c:pt>
                    </c:numCache>
                  </c:numRef>
                </c:val>
                <c:smooth val="0"/>
                <c:extLst>
                  <c:ext xmlns:c16="http://schemas.microsoft.com/office/drawing/2014/chart" uri="{C3380CC4-5D6E-409C-BE32-E72D297353CC}">
                    <c16:uniqueId val="{00000001-18DF-4031-930A-3C16388321E9}"/>
                  </c:ext>
                </c:extLst>
              </c15:ser>
            </c15:filteredLineSeries>
          </c:ext>
        </c:extLst>
      </c:lineChart>
      <c:catAx>
        <c:axId val="389418464"/>
        <c:scaling>
          <c:orientation val="minMax"/>
        </c:scaling>
        <c:delete val="1"/>
        <c:axPos val="b"/>
        <c:numFmt formatCode="General" sourceLinked="1"/>
        <c:majorTickMark val="none"/>
        <c:minorTickMark val="none"/>
        <c:tickLblPos val="nextTo"/>
        <c:crossAx val="1080867455"/>
        <c:crosses val="autoZero"/>
        <c:auto val="1"/>
        <c:lblAlgn val="ctr"/>
        <c:lblOffset val="100"/>
        <c:noMultiLvlLbl val="0"/>
      </c:catAx>
      <c:valAx>
        <c:axId val="1080867455"/>
        <c:scaling>
          <c:orientation val="minMax"/>
          <c:min val="300000"/>
        </c:scaling>
        <c:delete val="1"/>
        <c:axPos val="l"/>
        <c:numFmt formatCode="#,##0" sourceLinked="1"/>
        <c:majorTickMark val="none"/>
        <c:minorTickMark val="none"/>
        <c:tickLblPos val="nextTo"/>
        <c:crossAx val="38941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86124104954197"/>
          <c:y val="6.1375896142318913E-2"/>
          <c:w val="0.77702826649226298"/>
          <c:h val="0.69275700672651452"/>
        </c:manualLayout>
      </c:layout>
      <c:barChart>
        <c:barDir val="col"/>
        <c:grouping val="clustered"/>
        <c:varyColors val="0"/>
        <c:ser>
          <c:idx val="0"/>
          <c:order val="0"/>
          <c:tx>
            <c:strRef>
              <c:f>Sheet1!$B$1</c:f>
              <c:strCache>
                <c:ptCount val="1"/>
                <c:pt idx="0">
                  <c:v>No. of Cases</c:v>
                </c:pt>
              </c:strCache>
            </c:strRef>
          </c:tx>
          <c:spPr>
            <a:solidFill>
              <a:srgbClr val="DAE3F3"/>
            </a:solidFill>
            <a:ln w="25400">
              <a:noFill/>
            </a:ln>
          </c:spPr>
          <c:invertIfNegative val="0"/>
          <c:dPt>
            <c:idx val="0"/>
            <c:invertIfNegative val="0"/>
            <c:bubble3D val="0"/>
            <c:extLst>
              <c:ext xmlns:c16="http://schemas.microsoft.com/office/drawing/2014/chart" uri="{C3380CC4-5D6E-409C-BE32-E72D297353CC}">
                <c16:uniqueId val="{00000000-9D9D-416F-9FEF-7A719E435FB4}"/>
              </c:ext>
            </c:extLst>
          </c:dPt>
          <c:dPt>
            <c:idx val="27"/>
            <c:invertIfNegative val="0"/>
            <c:bubble3D val="0"/>
            <c:extLst>
              <c:ext xmlns:c16="http://schemas.microsoft.com/office/drawing/2014/chart" uri="{C3380CC4-5D6E-409C-BE32-E72D297353CC}">
                <c16:uniqueId val="{00000001-9D9D-416F-9FEF-7A719E435FB4}"/>
              </c:ext>
            </c:extLst>
          </c:dPt>
          <c:dPt>
            <c:idx val="28"/>
            <c:invertIfNegative val="0"/>
            <c:bubble3D val="0"/>
            <c:extLst>
              <c:ext xmlns:c16="http://schemas.microsoft.com/office/drawing/2014/chart" uri="{C3380CC4-5D6E-409C-BE32-E72D297353CC}">
                <c16:uniqueId val="{00000002-9D9D-416F-9FEF-7A719E435FB4}"/>
              </c:ext>
            </c:extLst>
          </c:dPt>
          <c:dPt>
            <c:idx val="29"/>
            <c:invertIfNegative val="0"/>
            <c:bubble3D val="0"/>
            <c:extLst>
              <c:ext xmlns:c16="http://schemas.microsoft.com/office/drawing/2014/chart" uri="{C3380CC4-5D6E-409C-BE32-E72D297353CC}">
                <c16:uniqueId val="{00000003-9D9D-416F-9FEF-7A719E435FB4}"/>
              </c:ext>
            </c:extLst>
          </c:dPt>
          <c:dPt>
            <c:idx val="30"/>
            <c:invertIfNegative val="0"/>
            <c:bubble3D val="0"/>
            <c:extLst>
              <c:ext xmlns:c16="http://schemas.microsoft.com/office/drawing/2014/chart" uri="{C3380CC4-5D6E-409C-BE32-E72D297353CC}">
                <c16:uniqueId val="{00000004-9D9D-416F-9FEF-7A719E435FB4}"/>
              </c:ext>
            </c:extLst>
          </c:dPt>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Sheet1!$B$2:$B$32</c:f>
              <c:numCache>
                <c:formatCode>#,##0</c:formatCode>
                <c:ptCount val="31"/>
                <c:pt idx="0">
                  <c:v>25105</c:v>
                </c:pt>
                <c:pt idx="1">
                  <c:v>24207</c:v>
                </c:pt>
                <c:pt idx="2">
                  <c:v>22727</c:v>
                </c:pt>
                <c:pt idx="3">
                  <c:v>21212</c:v>
                </c:pt>
                <c:pt idx="4">
                  <c:v>19753</c:v>
                </c:pt>
                <c:pt idx="5">
                  <c:v>18288</c:v>
                </c:pt>
                <c:pt idx="6">
                  <c:v>17494</c:v>
                </c:pt>
                <c:pt idx="7">
                  <c:v>16309</c:v>
                </c:pt>
                <c:pt idx="8">
                  <c:v>15946</c:v>
                </c:pt>
                <c:pt idx="9">
                  <c:v>15054</c:v>
                </c:pt>
                <c:pt idx="10">
                  <c:v>14835</c:v>
                </c:pt>
                <c:pt idx="11">
                  <c:v>14498</c:v>
                </c:pt>
                <c:pt idx="12">
                  <c:v>14053</c:v>
                </c:pt>
                <c:pt idx="13">
                  <c:v>13720</c:v>
                </c:pt>
                <c:pt idx="14">
                  <c:v>13276</c:v>
                </c:pt>
                <c:pt idx="15">
                  <c:v>12943</c:v>
                </c:pt>
                <c:pt idx="16">
                  <c:v>11491</c:v>
                </c:pt>
                <c:pt idx="17">
                  <c:v>11069</c:v>
                </c:pt>
                <c:pt idx="18">
                  <c:v>10471</c:v>
                </c:pt>
                <c:pt idx="19">
                  <c:v>9906</c:v>
                </c:pt>
                <c:pt idx="20">
                  <c:v>9556</c:v>
                </c:pt>
                <c:pt idx="21">
                  <c:v>9379</c:v>
                </c:pt>
                <c:pt idx="22">
                  <c:v>9538</c:v>
                </c:pt>
                <c:pt idx="23">
                  <c:v>9238</c:v>
                </c:pt>
                <c:pt idx="24">
                  <c:v>9069</c:v>
                </c:pt>
                <c:pt idx="25" formatCode="General">
                  <c:v>8996</c:v>
                </c:pt>
                <c:pt idx="26" formatCode="General">
                  <c:v>8895</c:v>
                </c:pt>
                <c:pt idx="27" formatCode="General">
                  <c:v>7170</c:v>
                </c:pt>
                <c:pt idx="28" formatCode="General">
                  <c:v>7869</c:v>
                </c:pt>
                <c:pt idx="29" formatCode="General">
                  <c:v>8320</c:v>
                </c:pt>
                <c:pt idx="30" formatCode="General">
                  <c:v>9615</c:v>
                </c:pt>
              </c:numCache>
            </c:numRef>
          </c:val>
          <c:extLst>
            <c:ext xmlns:c16="http://schemas.microsoft.com/office/drawing/2014/chart" uri="{C3380CC4-5D6E-409C-BE32-E72D297353CC}">
              <c16:uniqueId val="{00000005-9D9D-416F-9FEF-7A719E435FB4}"/>
            </c:ext>
          </c:extLst>
        </c:ser>
        <c:dLbls>
          <c:showLegendKey val="0"/>
          <c:showVal val="0"/>
          <c:showCatName val="0"/>
          <c:showSerName val="0"/>
          <c:showPercent val="0"/>
          <c:showBubbleSize val="0"/>
        </c:dLbls>
        <c:gapWidth val="15"/>
        <c:axId val="315305256"/>
        <c:axId val="196572488"/>
      </c:barChart>
      <c:lineChart>
        <c:grouping val="standard"/>
        <c:varyColors val="0"/>
        <c:ser>
          <c:idx val="1"/>
          <c:order val="1"/>
          <c:tx>
            <c:strRef>
              <c:f>Sheet1!$C$1</c:f>
              <c:strCache>
                <c:ptCount val="1"/>
                <c:pt idx="0">
                  <c:v>Incidence Rate</c:v>
                </c:pt>
              </c:strCache>
            </c:strRef>
          </c:tx>
          <c:spPr>
            <a:ln w="31750">
              <a:solidFill>
                <a:schemeClr val="accent1">
                  <a:lumMod val="75000"/>
                </a:schemeClr>
              </a:solidFill>
            </a:ln>
          </c:spPr>
          <c:marker>
            <c:symbol val="none"/>
          </c:marker>
          <c:cat>
            <c:numRef>
              <c:f>Sheet1!$A$2:$A$32</c:f>
              <c:numCache>
                <c:formatCode>General</c:formatCode>
                <c:ptCount val="3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cat>
          <c:val>
            <c:numRef>
              <c:f>Sheet1!$C$2:$C$32</c:f>
              <c:numCache>
                <c:formatCode>0.0</c:formatCode>
                <c:ptCount val="31"/>
                <c:pt idx="0">
                  <c:v>9.6999999999999993</c:v>
                </c:pt>
                <c:pt idx="1">
                  <c:v>9.1999999999999993</c:v>
                </c:pt>
                <c:pt idx="2">
                  <c:v>8.5</c:v>
                </c:pt>
                <c:pt idx="3">
                  <c:v>7.9</c:v>
                </c:pt>
                <c:pt idx="4">
                  <c:v>7.2</c:v>
                </c:pt>
                <c:pt idx="5">
                  <c:v>6.6</c:v>
                </c:pt>
                <c:pt idx="6">
                  <c:v>6.3</c:v>
                </c:pt>
                <c:pt idx="7">
                  <c:v>5.8</c:v>
                </c:pt>
                <c:pt idx="8">
                  <c:v>5.6</c:v>
                </c:pt>
                <c:pt idx="9">
                  <c:v>5.2</c:v>
                </c:pt>
                <c:pt idx="10">
                  <c:v>5.0999999999999996</c:v>
                </c:pt>
                <c:pt idx="11">
                  <c:v>5</c:v>
                </c:pt>
                <c:pt idx="12">
                  <c:v>4.8</c:v>
                </c:pt>
                <c:pt idx="13">
                  <c:v>4.5999999999999996</c:v>
                </c:pt>
                <c:pt idx="14">
                  <c:v>4.4000000000000004</c:v>
                </c:pt>
                <c:pt idx="15">
                  <c:v>4.2</c:v>
                </c:pt>
                <c:pt idx="16">
                  <c:v>3.7</c:v>
                </c:pt>
                <c:pt idx="17">
                  <c:v>3.6</c:v>
                </c:pt>
                <c:pt idx="18">
                  <c:v>3.4</c:v>
                </c:pt>
                <c:pt idx="19">
                  <c:v>3.2</c:v>
                </c:pt>
                <c:pt idx="20">
                  <c:v>3</c:v>
                </c:pt>
                <c:pt idx="21">
                  <c:v>2.9</c:v>
                </c:pt>
                <c:pt idx="22">
                  <c:v>3</c:v>
                </c:pt>
                <c:pt idx="23">
                  <c:v>2.9</c:v>
                </c:pt>
                <c:pt idx="24">
                  <c:v>2.8</c:v>
                </c:pt>
                <c:pt idx="25" formatCode="General">
                  <c:v>2.8</c:v>
                </c:pt>
                <c:pt idx="26" formatCode="General">
                  <c:v>2.7</c:v>
                </c:pt>
                <c:pt idx="27" formatCode="General">
                  <c:v>2.2000000000000002</c:v>
                </c:pt>
                <c:pt idx="28" formatCode="General">
                  <c:v>2.4</c:v>
                </c:pt>
                <c:pt idx="29" formatCode="General">
                  <c:v>2.5</c:v>
                </c:pt>
                <c:pt idx="30" formatCode="General">
                  <c:v>2.9</c:v>
                </c:pt>
              </c:numCache>
            </c:numRef>
          </c:val>
          <c:smooth val="0"/>
          <c:extLst>
            <c:ext xmlns:c16="http://schemas.microsoft.com/office/drawing/2014/chart" uri="{C3380CC4-5D6E-409C-BE32-E72D297353CC}">
              <c16:uniqueId val="{00000006-9D9D-416F-9FEF-7A719E435FB4}"/>
            </c:ext>
          </c:extLst>
        </c:ser>
        <c:dLbls>
          <c:showLegendKey val="0"/>
          <c:showVal val="0"/>
          <c:showCatName val="0"/>
          <c:showSerName val="0"/>
          <c:showPercent val="0"/>
          <c:showBubbleSize val="0"/>
        </c:dLbls>
        <c:marker val="1"/>
        <c:smooth val="0"/>
        <c:axId val="455407336"/>
        <c:axId val="455406024"/>
      </c:lineChart>
      <c:catAx>
        <c:axId val="315305256"/>
        <c:scaling>
          <c:orientation val="minMax"/>
        </c:scaling>
        <c:delete val="0"/>
        <c:axPos val="b"/>
        <c:title>
          <c:tx>
            <c:rich>
              <a:bodyPr/>
              <a:lstStyle/>
              <a:p>
                <a:pPr>
                  <a:defRPr sz="1200"/>
                </a:pPr>
                <a:r>
                  <a:rPr lang="en-US" sz="1200" b="1">
                    <a:solidFill>
                      <a:schemeClr val="tx1"/>
                    </a:solidFill>
                  </a:rPr>
                  <a:t>Year</a:t>
                </a:r>
              </a:p>
            </c:rich>
          </c:tx>
          <c:layout>
            <c:manualLayout>
              <c:xMode val="edge"/>
              <c:yMode val="edge"/>
              <c:x val="0.4949447650319761"/>
              <c:y val="0.82167273747230885"/>
            </c:manualLayout>
          </c:layout>
          <c:overlay val="0"/>
        </c:title>
        <c:numFmt formatCode="General" sourceLinked="1"/>
        <c:majorTickMark val="out"/>
        <c:minorTickMark val="none"/>
        <c:tickLblPos val="nextTo"/>
        <c:spPr>
          <a:ln>
            <a:solidFill>
              <a:schemeClr val="accent4">
                <a:lumMod val="50000"/>
              </a:schemeClr>
            </a:solidFill>
          </a:ln>
        </c:spPr>
        <c:txPr>
          <a:bodyPr rot="0" vert="horz" anchor="ctr" anchorCtr="0"/>
          <a:lstStyle/>
          <a:p>
            <a:pPr>
              <a:defRPr sz="1050" b="1">
                <a:solidFill>
                  <a:schemeClr val="tx1">
                    <a:lumMod val="65000"/>
                    <a:lumOff val="35000"/>
                  </a:schemeClr>
                </a:solidFill>
              </a:defRPr>
            </a:pPr>
            <a:endParaRPr lang="en-US"/>
          </a:p>
        </c:txPr>
        <c:crossAx val="196572488"/>
        <c:crosses val="autoZero"/>
        <c:auto val="0"/>
        <c:lblAlgn val="ctr"/>
        <c:lblOffset val="100"/>
        <c:tickLblSkip val="5"/>
        <c:noMultiLvlLbl val="0"/>
      </c:catAx>
      <c:valAx>
        <c:axId val="196572488"/>
        <c:scaling>
          <c:orientation val="minMax"/>
        </c:scaling>
        <c:delete val="0"/>
        <c:axPos val="l"/>
        <c:majorGridlines>
          <c:spPr>
            <a:ln w="0">
              <a:solidFill>
                <a:srgbClr val="0F56DC">
                  <a:tint val="75000"/>
                  <a:shade val="95000"/>
                  <a:satMod val="105000"/>
                  <a:alpha val="0"/>
                </a:srgbClr>
              </a:solidFill>
            </a:ln>
          </c:spPr>
        </c:majorGridlines>
        <c:title>
          <c:tx>
            <c:rich>
              <a:bodyPr/>
              <a:lstStyle/>
              <a:p>
                <a:pPr>
                  <a:defRPr sz="1200" b="1">
                    <a:solidFill>
                      <a:schemeClr val="tx1"/>
                    </a:solidFill>
                  </a:defRPr>
                </a:pPr>
                <a:r>
                  <a:rPr lang="en-US" sz="1200" b="1">
                    <a:solidFill>
                      <a:schemeClr val="tx1"/>
                    </a:solidFill>
                  </a:rPr>
                  <a:t>Number of cases</a:t>
                </a:r>
              </a:p>
            </c:rich>
          </c:tx>
          <c:layout>
            <c:manualLayout>
              <c:xMode val="edge"/>
              <c:yMode val="edge"/>
              <c:x val="4.4664248446939676E-3"/>
              <c:y val="0.24118115934116657"/>
            </c:manualLayout>
          </c:layout>
          <c:overlay val="0"/>
        </c:title>
        <c:numFmt formatCode="#,##0" sourceLinked="1"/>
        <c:majorTickMark val="out"/>
        <c:minorTickMark val="none"/>
        <c:tickLblPos val="nextTo"/>
        <c:spPr>
          <a:ln>
            <a:solidFill>
              <a:schemeClr val="accent4">
                <a:lumMod val="50000"/>
              </a:schemeClr>
            </a:solidFill>
          </a:ln>
        </c:spPr>
        <c:txPr>
          <a:bodyPr/>
          <a:lstStyle/>
          <a:p>
            <a:pPr>
              <a:defRPr sz="1200">
                <a:solidFill>
                  <a:srgbClr val="000000"/>
                </a:solidFill>
              </a:defRPr>
            </a:pPr>
            <a:endParaRPr lang="en-US"/>
          </a:p>
        </c:txPr>
        <c:crossAx val="315305256"/>
        <c:crossesAt val="1"/>
        <c:crossBetween val="midCat"/>
      </c:valAx>
      <c:valAx>
        <c:axId val="455406024"/>
        <c:scaling>
          <c:orientation val="minMax"/>
        </c:scaling>
        <c:delete val="0"/>
        <c:axPos val="r"/>
        <c:title>
          <c:tx>
            <c:rich>
              <a:bodyPr rot="5400000" vert="horz"/>
              <a:lstStyle/>
              <a:p>
                <a:pPr>
                  <a:defRPr sz="1200" b="1">
                    <a:solidFill>
                      <a:schemeClr val="tx1"/>
                    </a:solidFill>
                  </a:defRPr>
                </a:pPr>
                <a:r>
                  <a:rPr lang="en-US" sz="1200" b="1">
                    <a:solidFill>
                      <a:schemeClr val="tx1"/>
                    </a:solidFill>
                  </a:rPr>
                  <a:t>Cases per 100,000 persons</a:t>
                </a:r>
              </a:p>
            </c:rich>
          </c:tx>
          <c:layout>
            <c:manualLayout>
              <c:xMode val="edge"/>
              <c:yMode val="edge"/>
              <c:x val="0.95631221316511383"/>
              <c:y val="0.141557682819175"/>
            </c:manualLayout>
          </c:layout>
          <c:overlay val="0"/>
        </c:title>
        <c:numFmt formatCode="0" sourceLinked="0"/>
        <c:majorTickMark val="out"/>
        <c:minorTickMark val="none"/>
        <c:tickLblPos val="nextTo"/>
        <c:txPr>
          <a:bodyPr/>
          <a:lstStyle/>
          <a:p>
            <a:pPr>
              <a:defRPr sz="1200">
                <a:solidFill>
                  <a:schemeClr val="tx1"/>
                </a:solidFill>
              </a:defRPr>
            </a:pPr>
            <a:endParaRPr lang="en-US"/>
          </a:p>
        </c:txPr>
        <c:crossAx val="455407336"/>
        <c:crosses val="max"/>
        <c:crossBetween val="between"/>
      </c:valAx>
      <c:catAx>
        <c:axId val="455407336"/>
        <c:scaling>
          <c:orientation val="minMax"/>
        </c:scaling>
        <c:delete val="1"/>
        <c:axPos val="b"/>
        <c:numFmt formatCode="General" sourceLinked="1"/>
        <c:majorTickMark val="out"/>
        <c:minorTickMark val="none"/>
        <c:tickLblPos val="nextTo"/>
        <c:crossAx val="455406024"/>
        <c:crosses val="autoZero"/>
        <c:auto val="1"/>
        <c:lblAlgn val="ctr"/>
        <c:lblOffset val="100"/>
        <c:noMultiLvlLbl val="0"/>
      </c:catAx>
    </c:plotArea>
    <c:legend>
      <c:legendPos val="b"/>
      <c:layout>
        <c:manualLayout>
          <c:xMode val="edge"/>
          <c:yMode val="edge"/>
          <c:x val="0.38210479820046106"/>
          <c:y val="5.6171684416710999E-2"/>
          <c:w val="0.46634388055579518"/>
          <c:h val="8.5019598644357139E-2"/>
        </c:manualLayout>
      </c:layout>
      <c:overlay val="0"/>
      <c:txPr>
        <a:bodyPr/>
        <a:lstStyle/>
        <a:p>
          <a:pPr>
            <a:defRPr>
              <a:solidFill>
                <a:schemeClr val="tx1">
                  <a:lumMod val="65000"/>
                  <a:lumOff val="35000"/>
                </a:schemeClr>
              </a:solidFill>
            </a:defRPr>
          </a:pPr>
          <a:endParaRPr lang="en-US"/>
        </a:p>
      </c:txPr>
    </c:legend>
    <c:plotVisOnly val="1"/>
    <c:dispBlanksAs val="gap"/>
    <c:showDLblsOverMax val="0"/>
  </c:chart>
  <c:txPr>
    <a:bodyPr/>
    <a:lstStyle/>
    <a:p>
      <a:pPr>
        <a:defRPr sz="1800" b="0">
          <a:solidFill>
            <a:srgbClr val="006166"/>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00"/>
                </a:solidFill>
                <a:latin typeface="Calibri" panose="020F0502020204030204" pitchFamily="34" charset="0"/>
                <a:ea typeface="+mn-ea"/>
                <a:cs typeface="Calibri" panose="020F0502020204030204" pitchFamily="34" charset="0"/>
              </a:defRPr>
            </a:pPr>
            <a:r>
              <a:rPr lang="en-US" b="1">
                <a:solidFill>
                  <a:srgbClr val="000000"/>
                </a:solidFill>
                <a:latin typeface="Calibri" panose="020F0502020204030204" pitchFamily="34" charset="0"/>
                <a:cs typeface="Calibri" panose="020F0502020204030204" pitchFamily="34" charset="0"/>
              </a:rPr>
              <a:t>Workforce diveresity,</a:t>
            </a:r>
            <a:r>
              <a:rPr lang="en-US" b="1" baseline="0">
                <a:solidFill>
                  <a:srgbClr val="000000"/>
                </a:solidFill>
                <a:latin typeface="Calibri" panose="020F0502020204030204" pitchFamily="34" charset="0"/>
                <a:cs typeface="Calibri" panose="020F0502020204030204" pitchFamily="34" charset="0"/>
              </a:rPr>
              <a:t> 2024</a:t>
            </a:r>
            <a:endParaRPr lang="en-US" b="1">
              <a:solidFill>
                <a:srgbClr val="00000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Sheet2!$B$1</c:f>
              <c:strCache>
                <c:ptCount val="1"/>
                <c:pt idx="0">
                  <c:v>NCHHSTP workforce</c:v>
                </c:pt>
              </c:strCache>
            </c:strRef>
          </c:tx>
          <c:spPr>
            <a:solidFill>
              <a:srgbClr val="C1311B"/>
            </a:solidFill>
            <a:ln>
              <a:noFill/>
            </a:ln>
            <a:effectLst/>
          </c:spPr>
          <c:invertIfNegative val="0"/>
          <c:cat>
            <c:strRef>
              <c:f>Sheet2!$A$2:$A$5</c:f>
              <c:strCache>
                <c:ptCount val="4"/>
                <c:pt idx="0">
                  <c:v>Hispanic/Latino</c:v>
                </c:pt>
                <c:pt idx="1">
                  <c:v>Asian</c:v>
                </c:pt>
                <c:pt idx="2">
                  <c:v>Black or African American</c:v>
                </c:pt>
                <c:pt idx="3">
                  <c:v>White</c:v>
                </c:pt>
              </c:strCache>
            </c:strRef>
          </c:cat>
          <c:val>
            <c:numRef>
              <c:f>Sheet2!$B$2:$B$5</c:f>
              <c:numCache>
                <c:formatCode>0%</c:formatCode>
                <c:ptCount val="4"/>
                <c:pt idx="0">
                  <c:v>0.06</c:v>
                </c:pt>
                <c:pt idx="1">
                  <c:v>0.14000000000000001</c:v>
                </c:pt>
                <c:pt idx="2">
                  <c:v>0.34</c:v>
                </c:pt>
                <c:pt idx="3">
                  <c:v>0.44</c:v>
                </c:pt>
              </c:numCache>
            </c:numRef>
          </c:val>
          <c:extLst>
            <c:ext xmlns:c16="http://schemas.microsoft.com/office/drawing/2014/chart" uri="{C3380CC4-5D6E-409C-BE32-E72D297353CC}">
              <c16:uniqueId val="{00000000-0BE5-4AED-861D-81B3E42BFBCA}"/>
            </c:ext>
          </c:extLst>
        </c:ser>
        <c:ser>
          <c:idx val="1"/>
          <c:order val="1"/>
          <c:tx>
            <c:strRef>
              <c:f>Sheet2!$C$1</c:f>
              <c:strCache>
                <c:ptCount val="1"/>
                <c:pt idx="0">
                  <c:v>Federal Civilian Workforce</c:v>
                </c:pt>
              </c:strCache>
            </c:strRef>
          </c:tx>
          <c:spPr>
            <a:solidFill>
              <a:srgbClr val="FAA82E"/>
            </a:solidFill>
            <a:ln>
              <a:noFill/>
            </a:ln>
            <a:effectLst/>
          </c:spPr>
          <c:invertIfNegative val="0"/>
          <c:cat>
            <c:strRef>
              <c:f>Sheet2!$A$2:$A$5</c:f>
              <c:strCache>
                <c:ptCount val="4"/>
                <c:pt idx="0">
                  <c:v>Hispanic/Latino</c:v>
                </c:pt>
                <c:pt idx="1">
                  <c:v>Asian</c:v>
                </c:pt>
                <c:pt idx="2">
                  <c:v>Black or African American</c:v>
                </c:pt>
                <c:pt idx="3">
                  <c:v>White</c:v>
                </c:pt>
              </c:strCache>
            </c:strRef>
          </c:cat>
          <c:val>
            <c:numRef>
              <c:f>Sheet2!$C$2:$C$5</c:f>
              <c:numCache>
                <c:formatCode>0%</c:formatCode>
                <c:ptCount val="4"/>
                <c:pt idx="0">
                  <c:v>0.1</c:v>
                </c:pt>
                <c:pt idx="1">
                  <c:v>7.0000000000000007E-2</c:v>
                </c:pt>
                <c:pt idx="2">
                  <c:v>0.18</c:v>
                </c:pt>
                <c:pt idx="3">
                  <c:v>0.6</c:v>
                </c:pt>
              </c:numCache>
            </c:numRef>
          </c:val>
          <c:extLst>
            <c:ext xmlns:c16="http://schemas.microsoft.com/office/drawing/2014/chart" uri="{C3380CC4-5D6E-409C-BE32-E72D297353CC}">
              <c16:uniqueId val="{00000001-0BE5-4AED-861D-81B3E42BFBCA}"/>
            </c:ext>
          </c:extLst>
        </c:ser>
        <c:ser>
          <c:idx val="2"/>
          <c:order val="2"/>
          <c:tx>
            <c:strRef>
              <c:f>Sheet2!$D$1</c:f>
              <c:strCache>
                <c:ptCount val="1"/>
                <c:pt idx="0">
                  <c:v>Total Civilian Workforce</c:v>
                </c:pt>
              </c:strCache>
            </c:strRef>
          </c:tx>
          <c:spPr>
            <a:solidFill>
              <a:srgbClr val="A156A4"/>
            </a:solidFill>
            <a:ln>
              <a:noFill/>
            </a:ln>
            <a:effectLst/>
          </c:spPr>
          <c:invertIfNegative val="0"/>
          <c:cat>
            <c:strRef>
              <c:f>Sheet2!$A$2:$A$5</c:f>
              <c:strCache>
                <c:ptCount val="4"/>
                <c:pt idx="0">
                  <c:v>Hispanic/Latino</c:v>
                </c:pt>
                <c:pt idx="1">
                  <c:v>Asian</c:v>
                </c:pt>
                <c:pt idx="2">
                  <c:v>Black or African American</c:v>
                </c:pt>
                <c:pt idx="3">
                  <c:v>White</c:v>
                </c:pt>
              </c:strCache>
            </c:strRef>
          </c:cat>
          <c:val>
            <c:numRef>
              <c:f>Sheet2!$D$2:$D$5</c:f>
              <c:numCache>
                <c:formatCode>0%</c:formatCode>
                <c:ptCount val="4"/>
                <c:pt idx="0">
                  <c:v>0.18</c:v>
                </c:pt>
                <c:pt idx="1">
                  <c:v>0.06</c:v>
                </c:pt>
                <c:pt idx="2">
                  <c:v>0.12</c:v>
                </c:pt>
                <c:pt idx="3">
                  <c:v>0.56000000000000005</c:v>
                </c:pt>
              </c:numCache>
            </c:numRef>
          </c:val>
          <c:extLst>
            <c:ext xmlns:c16="http://schemas.microsoft.com/office/drawing/2014/chart" uri="{C3380CC4-5D6E-409C-BE32-E72D297353CC}">
              <c16:uniqueId val="{00000002-0BE5-4AED-861D-81B3E42BFBCA}"/>
            </c:ext>
          </c:extLst>
        </c:ser>
        <c:dLbls>
          <c:showLegendKey val="0"/>
          <c:showVal val="0"/>
          <c:showCatName val="0"/>
          <c:showSerName val="0"/>
          <c:showPercent val="0"/>
          <c:showBubbleSize val="0"/>
        </c:dLbls>
        <c:gapWidth val="182"/>
        <c:axId val="1118400879"/>
        <c:axId val="348296528"/>
      </c:barChart>
      <c:catAx>
        <c:axId val="1118400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348296528"/>
        <c:crosses val="autoZero"/>
        <c:auto val="1"/>
        <c:lblAlgn val="ctr"/>
        <c:lblOffset val="100"/>
        <c:noMultiLvlLbl val="0"/>
      </c:catAx>
      <c:valAx>
        <c:axId val="34829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111840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0.17098</cdr:x>
      <cdr:y>0.23912</cdr:y>
    </cdr:from>
    <cdr:to>
      <cdr:x>0.18264</cdr:x>
      <cdr:y>0.25615</cdr:y>
    </cdr:to>
    <cdr:sp macro="" textlink="">
      <cdr:nvSpPr>
        <cdr:cNvPr id="2" name="Oval 1">
          <a:extLst xmlns:a="http://schemas.openxmlformats.org/drawingml/2006/main">
            <a:ext uri="{FF2B5EF4-FFF2-40B4-BE49-F238E27FC236}">
              <a16:creationId xmlns:a16="http://schemas.microsoft.com/office/drawing/2014/main" id="{0A26E7AA-828C-178B-2CAA-84AECB66AE1C}"/>
            </a:ext>
          </a:extLst>
        </cdr:cNvPr>
        <cdr:cNvSpPr/>
      </cdr:nvSpPr>
      <cdr:spPr>
        <a:xfrm xmlns:a="http://schemas.openxmlformats.org/drawingml/2006/main">
          <a:off x="781736" y="694613"/>
          <a:ext cx="53299" cy="49485"/>
        </a:xfrm>
        <a:prstGeom xmlns:a="http://schemas.openxmlformats.org/drawingml/2006/main" prst="ellipse">
          <a:avLst/>
        </a:prstGeom>
        <a:solidFill xmlns:a="http://schemas.openxmlformats.org/drawingml/2006/main">
          <a:srgbClr val="FF0000"/>
        </a:solidFill>
        <a:ln xmlns:a="http://schemas.openxmlformats.org/drawingml/2006/main">
          <a:solidFill>
            <a:srgbClr val="BF311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0.93348</cdr:x>
      <cdr:y>0.39077</cdr:y>
    </cdr:from>
    <cdr:to>
      <cdr:x>0.94514</cdr:x>
      <cdr:y>0.4078</cdr:y>
    </cdr:to>
    <cdr:sp macro="" textlink="">
      <cdr:nvSpPr>
        <cdr:cNvPr id="3" name="Oval 2">
          <a:extLst xmlns:a="http://schemas.openxmlformats.org/drawingml/2006/main">
            <a:ext uri="{FF2B5EF4-FFF2-40B4-BE49-F238E27FC236}">
              <a16:creationId xmlns:a16="http://schemas.microsoft.com/office/drawing/2014/main" id="{0A26E7AA-828C-178B-2CAA-84AECB66AE1C}"/>
            </a:ext>
          </a:extLst>
        </cdr:cNvPr>
        <cdr:cNvSpPr/>
      </cdr:nvSpPr>
      <cdr:spPr>
        <a:xfrm xmlns:a="http://schemas.openxmlformats.org/drawingml/2006/main">
          <a:off x="4267886" y="1135144"/>
          <a:ext cx="53299" cy="49485"/>
        </a:xfrm>
        <a:prstGeom xmlns:a="http://schemas.openxmlformats.org/drawingml/2006/main" prst="ellipse">
          <a:avLst/>
        </a:prstGeom>
        <a:solidFill xmlns:a="http://schemas.openxmlformats.org/drawingml/2006/main">
          <a:srgbClr val="FF0000"/>
        </a:solidFill>
        <a:ln xmlns:a="http://schemas.openxmlformats.org/drawingml/2006/main">
          <a:solidFill>
            <a:srgbClr val="BF311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0.17793</cdr:x>
      <cdr:y>0.5315</cdr:y>
    </cdr:from>
    <cdr:to>
      <cdr:x>0.18959</cdr:x>
      <cdr:y>0.54817</cdr:y>
    </cdr:to>
    <cdr:sp macro="" textlink="">
      <cdr:nvSpPr>
        <cdr:cNvPr id="2" name="Oval 1">
          <a:extLst xmlns:a="http://schemas.openxmlformats.org/drawingml/2006/main">
            <a:ext uri="{FF2B5EF4-FFF2-40B4-BE49-F238E27FC236}">
              <a16:creationId xmlns:a16="http://schemas.microsoft.com/office/drawing/2014/main" id="{7EC0E13D-BD29-8064-5FA2-72671C03C4A9}"/>
            </a:ext>
          </a:extLst>
        </cdr:cNvPr>
        <cdr:cNvSpPr/>
      </cdr:nvSpPr>
      <cdr:spPr>
        <a:xfrm xmlns:a="http://schemas.openxmlformats.org/drawingml/2006/main">
          <a:off x="813486" y="1577263"/>
          <a:ext cx="53299" cy="49485"/>
        </a:xfrm>
        <a:prstGeom xmlns:a="http://schemas.openxmlformats.org/drawingml/2006/main" prst="ellipse">
          <a:avLst/>
        </a:prstGeom>
        <a:solidFill xmlns:a="http://schemas.openxmlformats.org/drawingml/2006/main">
          <a:srgbClr val="FF0000"/>
        </a:solidFill>
        <a:ln xmlns:a="http://schemas.openxmlformats.org/drawingml/2006/main">
          <a:solidFill>
            <a:srgbClr val="BF311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0.93298</cdr:x>
      <cdr:y>0.21603</cdr:y>
    </cdr:from>
    <cdr:to>
      <cdr:x>0.94462</cdr:x>
      <cdr:y>0.2327</cdr:y>
    </cdr:to>
    <cdr:sp macro="" textlink="">
      <cdr:nvSpPr>
        <cdr:cNvPr id="3" name="Oval 2">
          <a:extLst xmlns:a="http://schemas.openxmlformats.org/drawingml/2006/main">
            <a:ext uri="{FF2B5EF4-FFF2-40B4-BE49-F238E27FC236}">
              <a16:creationId xmlns:a16="http://schemas.microsoft.com/office/drawing/2014/main" id="{7EC0E13D-BD29-8064-5FA2-72671C03C4A9}"/>
            </a:ext>
          </a:extLst>
        </cdr:cNvPr>
        <cdr:cNvSpPr/>
      </cdr:nvSpPr>
      <cdr:spPr>
        <a:xfrm xmlns:a="http://schemas.openxmlformats.org/drawingml/2006/main">
          <a:off x="4265562" y="641097"/>
          <a:ext cx="53263" cy="49469"/>
        </a:xfrm>
        <a:prstGeom xmlns:a="http://schemas.openxmlformats.org/drawingml/2006/main" prst="ellipse">
          <a:avLst/>
        </a:prstGeom>
        <a:solidFill xmlns:a="http://schemas.openxmlformats.org/drawingml/2006/main">
          <a:srgbClr val="FF0000"/>
        </a:solidFill>
        <a:ln xmlns:a="http://schemas.openxmlformats.org/drawingml/2006/main">
          <a:solidFill>
            <a:srgbClr val="BF311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10/11/2024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10/11/2024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89729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29985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65180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77873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708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5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54621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09819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19"/>
            <a:ext cx="8229600" cy="857250"/>
          </a:xfrm>
          <a:prstGeom prst="rect">
            <a:avLst/>
          </a:prstGeom>
        </p:spPr>
        <p:txBody>
          <a:bodyPr anchor="ctr" anchorCtr="0"/>
          <a:lstStyle>
            <a:lvl1pPr algn="l">
              <a:lnSpc>
                <a:spcPts val="3000"/>
              </a:lnSpc>
              <a:defRPr sz="2800" b="1" baseline="0">
                <a:solidFill>
                  <a:srgbClr val="00788A"/>
                </a:solidFill>
                <a:effectLst/>
                <a:latin typeface="Calibri" pitchFamily="34" charset="0"/>
              </a:defRPr>
            </a:lvl1pPr>
          </a:lstStyle>
          <a:p>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
        <p:nvSpPr>
          <p:cNvPr id="7" name="Text Placeholder 7">
            <a:extLst>
              <a:ext uri="{FF2B5EF4-FFF2-40B4-BE49-F238E27FC236}">
                <a16:creationId xmlns:a16="http://schemas.microsoft.com/office/drawing/2014/main" id="{A6DC7B58-4082-4C34-8F62-8D554FA735AA}"/>
              </a:ext>
            </a:extLst>
          </p:cNvPr>
          <p:cNvSpPr>
            <a:spLocks noGrp="1"/>
          </p:cNvSpPr>
          <p:nvPr>
            <p:ph type="body" sz="quarter" idx="10"/>
          </p:nvPr>
        </p:nvSpPr>
        <p:spPr>
          <a:xfrm>
            <a:off x="457200" y="1158875"/>
            <a:ext cx="8229600" cy="3341688"/>
          </a:xfrm>
        </p:spPr>
        <p:txBody>
          <a:bodyPr/>
          <a:lstStyle>
            <a:lvl1pPr marL="231775" indent="-231775">
              <a:buClr>
                <a:srgbClr val="00788A"/>
              </a:buClr>
              <a:buFont typeface="Wingdings" panose="05000000000000000000" pitchFamily="2" charset="2"/>
              <a:buChar char="§"/>
              <a:defRPr sz="2300" b="0">
                <a:solidFill>
                  <a:srgbClr val="00788A"/>
                </a:solidFill>
              </a:defRPr>
            </a:lvl1pPr>
            <a:lvl2pPr marL="569913" indent="-282575">
              <a:buClr>
                <a:srgbClr val="9A4E9E"/>
              </a:buClr>
              <a:defRPr sz="1800">
                <a:solidFill>
                  <a:schemeClr val="accent4">
                    <a:lumMod val="75000"/>
                  </a:schemeClr>
                </a:solidFill>
              </a:defRPr>
            </a:lvl2pPr>
            <a:lvl3pPr>
              <a:buClr>
                <a:srgbClr val="C00000"/>
              </a:buClr>
              <a:defRPr sz="17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53792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6" name="Text Placeholder 7"/>
          <p:cNvSpPr>
            <a:spLocks noGrp="1"/>
          </p:cNvSpPr>
          <p:nvPr>
            <p:ph type="body" sz="quarter" idx="10"/>
          </p:nvPr>
        </p:nvSpPr>
        <p:spPr>
          <a:xfrm>
            <a:off x="457200" y="1158875"/>
            <a:ext cx="8229600" cy="3341688"/>
          </a:xfrm>
        </p:spPr>
        <p:txBody>
          <a:bodyPr/>
          <a:lstStyle>
            <a:lvl1pPr marL="231775" indent="-231775">
              <a:buClr>
                <a:srgbClr val="00788A"/>
              </a:buClr>
              <a:buFont typeface="Wingdings" panose="05000000000000000000" pitchFamily="2" charset="2"/>
              <a:buChar char="§"/>
              <a:defRPr sz="2300" b="0">
                <a:solidFill>
                  <a:srgbClr val="007889"/>
                </a:solidFill>
              </a:defRPr>
            </a:lvl1pPr>
            <a:lvl2pPr marL="569913" indent="-282575">
              <a:buClr>
                <a:srgbClr val="9A4E9E"/>
              </a:buClr>
              <a:defRPr sz="1800">
                <a:solidFill>
                  <a:schemeClr val="accent4">
                    <a:lumMod val="75000"/>
                  </a:schemeClr>
                </a:solidFill>
              </a:defRPr>
            </a:lvl2pPr>
            <a:lvl3pPr>
              <a:buClr>
                <a:srgbClr val="C00000"/>
              </a:buClr>
              <a:defRPr sz="17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
        <p:nvSpPr>
          <p:cNvPr id="5" name="Rectangle 4">
            <a:extLst>
              <a:ext uri="{FF2B5EF4-FFF2-40B4-BE49-F238E27FC236}">
                <a16:creationId xmlns:a16="http://schemas.microsoft.com/office/drawing/2014/main" id="{EBF35053-ECB9-4893-914D-8627C586CA02}"/>
              </a:ext>
            </a:extLst>
          </p:cNvPr>
          <p:cNvSpPr/>
          <p:nvPr userDrawn="1"/>
        </p:nvSpPr>
        <p:spPr>
          <a:xfrm>
            <a:off x="0" y="0"/>
            <a:ext cx="9144000" cy="888274"/>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0">
              <a:solidFill>
                <a:srgbClr val="FFFFFF"/>
              </a:solidFill>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91193" y="137518"/>
            <a:ext cx="8769927" cy="660003"/>
          </a:xfrm>
          <a:prstGeom prst="rect">
            <a:avLst/>
          </a:prstGeom>
        </p:spPr>
        <p:txBody>
          <a:bodyPr anchor="ctr" anchorCtr="0"/>
          <a:lstStyle>
            <a:lvl1pPr algn="ctr">
              <a:lnSpc>
                <a:spcPts val="3000"/>
              </a:lnSpc>
              <a:defRPr sz="2800" b="1" baseline="0">
                <a:solidFill>
                  <a:srgbClr val="FFFFFF"/>
                </a:solidFill>
                <a:effectLst/>
                <a:latin typeface="Calibri" pitchFamily="34" charset="0"/>
              </a:defRPr>
            </a:lvl1pPr>
          </a:lstStyle>
          <a:p>
            <a:endParaRPr lang="en-US"/>
          </a:p>
        </p:txBody>
      </p:sp>
    </p:spTree>
    <p:extLst>
      <p:ext uri="{BB962C8B-B14F-4D97-AF65-F5344CB8AC3E}">
        <p14:creationId xmlns:p14="http://schemas.microsoft.com/office/powerpoint/2010/main" val="12834658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6" name="Text Placeholder 7"/>
          <p:cNvSpPr>
            <a:spLocks noGrp="1"/>
          </p:cNvSpPr>
          <p:nvPr>
            <p:ph type="body" sz="quarter" idx="10"/>
          </p:nvPr>
        </p:nvSpPr>
        <p:spPr>
          <a:xfrm>
            <a:off x="457200" y="1158875"/>
            <a:ext cx="4059141" cy="3341688"/>
          </a:xfrm>
        </p:spPr>
        <p:txBody>
          <a:bodyPr/>
          <a:lstStyle>
            <a:lvl1pPr marL="0" indent="0">
              <a:buClr>
                <a:srgbClr val="00788A"/>
              </a:buClr>
              <a:buFont typeface="Wingdings" panose="05000000000000000000" pitchFamily="2" charset="2"/>
              <a:buNone/>
              <a:defRPr sz="2300" b="0">
                <a:solidFill>
                  <a:srgbClr val="007889"/>
                </a:solidFill>
              </a:defRPr>
            </a:lvl1pPr>
            <a:lvl2pPr marL="569913" indent="-282575">
              <a:buClr>
                <a:srgbClr val="9A4E9E"/>
              </a:buClr>
              <a:defRPr sz="1800">
                <a:solidFill>
                  <a:schemeClr val="accent4">
                    <a:lumMod val="75000"/>
                  </a:schemeClr>
                </a:solidFill>
              </a:defRPr>
            </a:lvl2pPr>
            <a:lvl3pPr>
              <a:buClr>
                <a:srgbClr val="C00000"/>
              </a:buClr>
              <a:defRPr sz="17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
        <p:nvSpPr>
          <p:cNvPr id="5" name="Rectangle 4">
            <a:extLst>
              <a:ext uri="{FF2B5EF4-FFF2-40B4-BE49-F238E27FC236}">
                <a16:creationId xmlns:a16="http://schemas.microsoft.com/office/drawing/2014/main" id="{EBF35053-ECB9-4893-914D-8627C586CA02}"/>
              </a:ext>
            </a:extLst>
          </p:cNvPr>
          <p:cNvSpPr/>
          <p:nvPr userDrawn="1"/>
        </p:nvSpPr>
        <p:spPr>
          <a:xfrm>
            <a:off x="0" y="0"/>
            <a:ext cx="9144000" cy="888274"/>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0">
              <a:solidFill>
                <a:srgbClr val="FFFFFF"/>
              </a:solidFill>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91193" y="137518"/>
            <a:ext cx="8769927" cy="660003"/>
          </a:xfrm>
          <a:prstGeom prst="rect">
            <a:avLst/>
          </a:prstGeom>
        </p:spPr>
        <p:txBody>
          <a:bodyPr anchor="ctr" anchorCtr="0"/>
          <a:lstStyle>
            <a:lvl1pPr algn="ctr">
              <a:lnSpc>
                <a:spcPts val="3000"/>
              </a:lnSpc>
              <a:defRPr sz="2800" b="1" baseline="0">
                <a:solidFill>
                  <a:srgbClr val="FFFFFF"/>
                </a:solidFill>
                <a:effectLst/>
                <a:latin typeface="Calibri" pitchFamily="34" charset="0"/>
              </a:defRPr>
            </a:lvl1pPr>
          </a:lstStyle>
          <a:p>
            <a:endParaRPr lang="en-US"/>
          </a:p>
        </p:txBody>
      </p:sp>
      <p:sp>
        <p:nvSpPr>
          <p:cNvPr id="7" name="Text Placeholder 7">
            <a:extLst>
              <a:ext uri="{FF2B5EF4-FFF2-40B4-BE49-F238E27FC236}">
                <a16:creationId xmlns:a16="http://schemas.microsoft.com/office/drawing/2014/main" id="{7BFE160F-B907-437A-A665-C0F0316A87A4}"/>
              </a:ext>
            </a:extLst>
          </p:cNvPr>
          <p:cNvSpPr>
            <a:spLocks noGrp="1"/>
          </p:cNvSpPr>
          <p:nvPr>
            <p:ph type="body" sz="quarter" idx="11"/>
          </p:nvPr>
        </p:nvSpPr>
        <p:spPr>
          <a:xfrm>
            <a:off x="4704522" y="1158875"/>
            <a:ext cx="4059141" cy="3341688"/>
          </a:xfrm>
        </p:spPr>
        <p:txBody>
          <a:bodyPr/>
          <a:lstStyle>
            <a:lvl1pPr marL="0" indent="0">
              <a:buClr>
                <a:srgbClr val="00788A"/>
              </a:buClr>
              <a:buFont typeface="Wingdings" panose="05000000000000000000" pitchFamily="2" charset="2"/>
              <a:buNone/>
              <a:defRPr sz="2300" b="0">
                <a:solidFill>
                  <a:srgbClr val="007889"/>
                </a:solidFill>
              </a:defRPr>
            </a:lvl1pPr>
            <a:lvl2pPr marL="569913" indent="-282575">
              <a:buClr>
                <a:srgbClr val="9A4E9E"/>
              </a:buClr>
              <a:defRPr sz="1800">
                <a:solidFill>
                  <a:schemeClr val="accent4">
                    <a:lumMod val="75000"/>
                  </a:schemeClr>
                </a:solidFill>
              </a:defRPr>
            </a:lvl2pPr>
            <a:lvl3pPr>
              <a:buClr>
                <a:srgbClr val="C00000"/>
              </a:buClr>
              <a:defRPr sz="17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a:t>
            </a:r>
          </a:p>
        </p:txBody>
      </p:sp>
    </p:spTree>
    <p:extLst>
      <p:ext uri="{BB962C8B-B14F-4D97-AF65-F5344CB8AC3E}">
        <p14:creationId xmlns:p14="http://schemas.microsoft.com/office/powerpoint/2010/main" val="37803458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6" name="Text Placeholder 7"/>
          <p:cNvSpPr>
            <a:spLocks noGrp="1"/>
          </p:cNvSpPr>
          <p:nvPr>
            <p:ph type="body" sz="quarter" idx="10"/>
          </p:nvPr>
        </p:nvSpPr>
        <p:spPr>
          <a:xfrm>
            <a:off x="457200" y="1158875"/>
            <a:ext cx="5797603" cy="3341688"/>
          </a:xfrm>
        </p:spPr>
        <p:txBody>
          <a:bodyPr/>
          <a:lstStyle>
            <a:lvl1pPr marL="231775" indent="-231775">
              <a:buClr>
                <a:srgbClr val="00788A"/>
              </a:buClr>
              <a:buFont typeface="Wingdings" panose="05000000000000000000" pitchFamily="2" charset="2"/>
              <a:buChar char="§"/>
              <a:defRPr sz="2300" b="0">
                <a:solidFill>
                  <a:srgbClr val="007889"/>
                </a:solidFill>
              </a:defRPr>
            </a:lvl1pPr>
            <a:lvl2pPr marL="569913" indent="-282575">
              <a:buClr>
                <a:srgbClr val="9A4E9E"/>
              </a:buClr>
              <a:defRPr sz="1800">
                <a:solidFill>
                  <a:schemeClr val="accent4">
                    <a:lumMod val="75000"/>
                  </a:schemeClr>
                </a:solidFill>
              </a:defRPr>
            </a:lvl2pPr>
            <a:lvl3pPr>
              <a:buClr>
                <a:srgbClr val="C00000"/>
              </a:buClr>
              <a:defRPr sz="17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
        <p:nvSpPr>
          <p:cNvPr id="5" name="Rectangle 4">
            <a:extLst>
              <a:ext uri="{FF2B5EF4-FFF2-40B4-BE49-F238E27FC236}">
                <a16:creationId xmlns:a16="http://schemas.microsoft.com/office/drawing/2014/main" id="{EBF35053-ECB9-4893-914D-8627C586CA02}"/>
              </a:ext>
            </a:extLst>
          </p:cNvPr>
          <p:cNvSpPr/>
          <p:nvPr userDrawn="1"/>
        </p:nvSpPr>
        <p:spPr>
          <a:xfrm>
            <a:off x="0" y="0"/>
            <a:ext cx="9144000" cy="888274"/>
          </a:xfrm>
          <a:prstGeom prst="rect">
            <a:avLst/>
          </a:prstGeom>
          <a:solidFill>
            <a:srgbClr val="007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0">
              <a:solidFill>
                <a:srgbClr val="FFFFFF"/>
              </a:solidFill>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91193" y="137518"/>
            <a:ext cx="8769927" cy="660003"/>
          </a:xfrm>
          <a:prstGeom prst="rect">
            <a:avLst/>
          </a:prstGeom>
        </p:spPr>
        <p:txBody>
          <a:bodyPr anchor="ctr" anchorCtr="0"/>
          <a:lstStyle>
            <a:lvl1pPr algn="ctr">
              <a:lnSpc>
                <a:spcPts val="3000"/>
              </a:lnSpc>
              <a:defRPr sz="2800" b="1" baseline="0">
                <a:solidFill>
                  <a:srgbClr val="FFFFFF"/>
                </a:solidFill>
                <a:effectLst/>
                <a:latin typeface="Calibri" pitchFamily="34" charset="0"/>
              </a:defRPr>
            </a:lvl1pPr>
          </a:lstStyle>
          <a:p>
            <a:endParaRPr lang="en-US"/>
          </a:p>
        </p:txBody>
      </p:sp>
      <p:sp>
        <p:nvSpPr>
          <p:cNvPr id="7" name="Picture Placeholder 13">
            <a:extLst>
              <a:ext uri="{FF2B5EF4-FFF2-40B4-BE49-F238E27FC236}">
                <a16:creationId xmlns:a16="http://schemas.microsoft.com/office/drawing/2014/main" id="{64AB7F88-0B18-4023-9AA2-1C4814115C66}"/>
              </a:ext>
            </a:extLst>
          </p:cNvPr>
          <p:cNvSpPr>
            <a:spLocks noGrp="1"/>
          </p:cNvSpPr>
          <p:nvPr>
            <p:ph type="pic" sz="quarter" idx="21"/>
          </p:nvPr>
        </p:nvSpPr>
        <p:spPr bwMode="auto">
          <a:xfrm>
            <a:off x="5927715" y="886717"/>
            <a:ext cx="3216285" cy="4166242"/>
          </a:xfrm>
          <a:custGeom>
            <a:avLst/>
            <a:gdLst>
              <a:gd name="connsiteX0" fmla="*/ 0 w 8005541"/>
              <a:gd name="connsiteY0" fmla="*/ 0 h 9364815"/>
              <a:gd name="connsiteX1" fmla="*/ 8005541 w 8005541"/>
              <a:gd name="connsiteY1" fmla="*/ 0 h 9364815"/>
              <a:gd name="connsiteX2" fmla="*/ 8005541 w 8005541"/>
              <a:gd name="connsiteY2" fmla="*/ 9364815 h 9364815"/>
              <a:gd name="connsiteX3" fmla="*/ 0 w 8005541"/>
              <a:gd name="connsiteY3" fmla="*/ 9364815 h 9364815"/>
              <a:gd name="connsiteX4" fmla="*/ 0 w 8005541"/>
              <a:gd name="connsiteY4" fmla="*/ 0 h 9364815"/>
              <a:gd name="connsiteX0" fmla="*/ 0 w 10874866"/>
              <a:gd name="connsiteY0" fmla="*/ 0 h 9364815"/>
              <a:gd name="connsiteX1" fmla="*/ 10874866 w 10874866"/>
              <a:gd name="connsiteY1" fmla="*/ 31531 h 9364815"/>
              <a:gd name="connsiteX2" fmla="*/ 8005541 w 10874866"/>
              <a:gd name="connsiteY2" fmla="*/ 9364815 h 9364815"/>
              <a:gd name="connsiteX3" fmla="*/ 0 w 10874866"/>
              <a:gd name="connsiteY3" fmla="*/ 9364815 h 9364815"/>
              <a:gd name="connsiteX4" fmla="*/ 0 w 10874866"/>
              <a:gd name="connsiteY4" fmla="*/ 0 h 9364815"/>
              <a:gd name="connsiteX0" fmla="*/ 0 w 10874866"/>
              <a:gd name="connsiteY0" fmla="*/ 0 h 9364815"/>
              <a:gd name="connsiteX1" fmla="*/ 10874866 w 10874866"/>
              <a:gd name="connsiteY1" fmla="*/ 31531 h 9364815"/>
              <a:gd name="connsiteX2" fmla="*/ 10868641 w 10874866"/>
              <a:gd name="connsiteY2" fmla="*/ 9300561 h 9364815"/>
              <a:gd name="connsiteX3" fmla="*/ 0 w 10874866"/>
              <a:gd name="connsiteY3" fmla="*/ 9364815 h 9364815"/>
              <a:gd name="connsiteX4" fmla="*/ 0 w 10874866"/>
              <a:gd name="connsiteY4" fmla="*/ 0 h 9364815"/>
              <a:gd name="connsiteX0" fmla="*/ 0 w 10874866"/>
              <a:gd name="connsiteY0" fmla="*/ 0 h 9364815"/>
              <a:gd name="connsiteX1" fmla="*/ 10874866 w 10874866"/>
              <a:gd name="connsiteY1" fmla="*/ 31531 h 9364815"/>
              <a:gd name="connsiteX2" fmla="*/ 10843304 w 10874866"/>
              <a:gd name="connsiteY2" fmla="*/ 9364815 h 9364815"/>
              <a:gd name="connsiteX3" fmla="*/ 0 w 10874866"/>
              <a:gd name="connsiteY3" fmla="*/ 9364815 h 9364815"/>
              <a:gd name="connsiteX4" fmla="*/ 0 w 10874866"/>
              <a:gd name="connsiteY4" fmla="*/ 0 h 9364815"/>
              <a:gd name="connsiteX0" fmla="*/ 3673888 w 10874866"/>
              <a:gd name="connsiteY0" fmla="*/ 0 h 9343397"/>
              <a:gd name="connsiteX1" fmla="*/ 10874866 w 10874866"/>
              <a:gd name="connsiteY1" fmla="*/ 10113 h 9343397"/>
              <a:gd name="connsiteX2" fmla="*/ 10843304 w 10874866"/>
              <a:gd name="connsiteY2" fmla="*/ 9343397 h 9343397"/>
              <a:gd name="connsiteX3" fmla="*/ 0 w 10874866"/>
              <a:gd name="connsiteY3" fmla="*/ 9343397 h 9343397"/>
              <a:gd name="connsiteX4" fmla="*/ 3673888 w 10874866"/>
              <a:gd name="connsiteY4" fmla="*/ 0 h 9343397"/>
              <a:gd name="connsiteX0" fmla="*/ 1292195 w 8493173"/>
              <a:gd name="connsiteY0" fmla="*/ 0 h 9343397"/>
              <a:gd name="connsiteX1" fmla="*/ 8493173 w 8493173"/>
              <a:gd name="connsiteY1" fmla="*/ 10113 h 9343397"/>
              <a:gd name="connsiteX2" fmla="*/ 8461611 w 8493173"/>
              <a:gd name="connsiteY2" fmla="*/ 9343397 h 9343397"/>
              <a:gd name="connsiteX3" fmla="*/ 0 w 8493173"/>
              <a:gd name="connsiteY3" fmla="*/ 9300561 h 9343397"/>
              <a:gd name="connsiteX4" fmla="*/ 1292195 w 8493173"/>
              <a:gd name="connsiteY4" fmla="*/ 0 h 9343397"/>
              <a:gd name="connsiteX0" fmla="*/ 2153659 w 8493173"/>
              <a:gd name="connsiteY0" fmla="*/ 0 h 9343397"/>
              <a:gd name="connsiteX1" fmla="*/ 8493173 w 8493173"/>
              <a:gd name="connsiteY1" fmla="*/ 10113 h 9343397"/>
              <a:gd name="connsiteX2" fmla="*/ 8461611 w 8493173"/>
              <a:gd name="connsiteY2" fmla="*/ 9343397 h 9343397"/>
              <a:gd name="connsiteX3" fmla="*/ 0 w 8493173"/>
              <a:gd name="connsiteY3" fmla="*/ 9300561 h 9343397"/>
              <a:gd name="connsiteX4" fmla="*/ 2153659 w 8493173"/>
              <a:gd name="connsiteY4" fmla="*/ 0 h 9343397"/>
              <a:gd name="connsiteX0" fmla="*/ 2216027 w 8555541"/>
              <a:gd name="connsiteY0" fmla="*/ 0 h 9353282"/>
              <a:gd name="connsiteX1" fmla="*/ 8555541 w 8555541"/>
              <a:gd name="connsiteY1" fmla="*/ 10113 h 9353282"/>
              <a:gd name="connsiteX2" fmla="*/ 8523979 w 8555541"/>
              <a:gd name="connsiteY2" fmla="*/ 9343397 h 9353282"/>
              <a:gd name="connsiteX3" fmla="*/ 0 w 8555541"/>
              <a:gd name="connsiteY3" fmla="*/ 9353282 h 9353282"/>
              <a:gd name="connsiteX4" fmla="*/ 2216027 w 8555541"/>
              <a:gd name="connsiteY4" fmla="*/ 0 h 9353282"/>
              <a:gd name="connsiteX0" fmla="*/ 2216027 w 8555541"/>
              <a:gd name="connsiteY0" fmla="*/ 0 h 9353282"/>
              <a:gd name="connsiteX1" fmla="*/ 8555541 w 8555541"/>
              <a:gd name="connsiteY1" fmla="*/ 10113 h 9353282"/>
              <a:gd name="connsiteX2" fmla="*/ 8544768 w 8555541"/>
              <a:gd name="connsiteY2" fmla="*/ 9352185 h 9353282"/>
              <a:gd name="connsiteX3" fmla="*/ 0 w 8555541"/>
              <a:gd name="connsiteY3" fmla="*/ 9353282 h 9353282"/>
              <a:gd name="connsiteX4" fmla="*/ 2216027 w 8555541"/>
              <a:gd name="connsiteY4" fmla="*/ 0 h 935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5541" h="9353282">
                <a:moveTo>
                  <a:pt x="2216027" y="0"/>
                </a:moveTo>
                <a:lnTo>
                  <a:pt x="8555541" y="10113"/>
                </a:lnTo>
                <a:lnTo>
                  <a:pt x="8544768" y="9352185"/>
                </a:lnTo>
                <a:lnTo>
                  <a:pt x="0" y="9353282"/>
                </a:lnTo>
                <a:lnTo>
                  <a:pt x="2216027"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buNone/>
              <a:defRPr sz="105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25982227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16840494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78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361407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87618C9B-E52C-4DD9-93EE-329688C503F6}"/>
              </a:ext>
            </a:extLst>
          </p:cNvPr>
          <p:cNvGrpSpPr/>
          <p:nvPr userDrawn="1"/>
        </p:nvGrpSpPr>
        <p:grpSpPr>
          <a:xfrm>
            <a:off x="0" y="5054522"/>
            <a:ext cx="9144000" cy="110783"/>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12388447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16163108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197303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810582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80076547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86641456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6024723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pic>
        <p:nvPicPr>
          <p:cNvPr id="2" name="Picture 1">
            <a:extLst>
              <a:ext uri="{FF2B5EF4-FFF2-40B4-BE49-F238E27FC236}">
                <a16:creationId xmlns:a16="http://schemas.microsoft.com/office/drawing/2014/main" id="{F0911660-0328-8FB7-F5E8-8FE9408CEE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6838" t="-4371" r="-5290" b="-9440"/>
          <a:stretch/>
        </p:blipFill>
        <p:spPr>
          <a:xfrm>
            <a:off x="8157411" y="4445667"/>
            <a:ext cx="836192" cy="538299"/>
          </a:xfrm>
          <a:prstGeom prst="rect">
            <a:avLst/>
          </a:prstGeom>
        </p:spPr>
      </p:pic>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8257416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8156448" y="4583641"/>
            <a:ext cx="781090" cy="239492"/>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7186815" y="4443984"/>
            <a:ext cx="836192" cy="538299"/>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1227592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977B-D3B4-912C-7A98-646CD283150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EFAD742-810F-A4E2-A3A0-DD32A87085B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CFB704-89D4-F34D-062B-F7D9F339F261}"/>
              </a:ext>
            </a:extLst>
          </p:cNvPr>
          <p:cNvSpPr>
            <a:spLocks noGrp="1"/>
          </p:cNvSpPr>
          <p:nvPr>
            <p:ph type="dt" sz="half" idx="10"/>
          </p:nvPr>
        </p:nvSpPr>
        <p:spPr/>
        <p:txBody>
          <a:bodyPr/>
          <a:lstStyle/>
          <a:p>
            <a:fld id="{DDB9B0D2-72C9-42A3-886A-22BB9ED988B1}" type="datetimeFigureOut">
              <a:rPr lang="en-US" smtClean="0"/>
              <a:t>10/11/2024</a:t>
            </a:fld>
            <a:endParaRPr lang="en-US"/>
          </a:p>
        </p:txBody>
      </p:sp>
      <p:sp>
        <p:nvSpPr>
          <p:cNvPr id="5" name="Footer Placeholder 4">
            <a:extLst>
              <a:ext uri="{FF2B5EF4-FFF2-40B4-BE49-F238E27FC236}">
                <a16:creationId xmlns:a16="http://schemas.microsoft.com/office/drawing/2014/main" id="{0EFF48F3-E804-D871-10E3-3DE97A0D6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AA54C-C9B6-AB39-D18D-7A90DFAEBDEF}"/>
              </a:ext>
            </a:extLst>
          </p:cNvPr>
          <p:cNvSpPr>
            <a:spLocks noGrp="1"/>
          </p:cNvSpPr>
          <p:nvPr>
            <p:ph type="sldNum" sz="quarter" idx="12"/>
          </p:nvPr>
        </p:nvSpPr>
        <p:spPr/>
        <p:txBody>
          <a:bodyPr/>
          <a:lstStyle/>
          <a:p>
            <a:fld id="{09683AC8-BF2F-4D0B-9FCB-DBD41604CEEE}" type="slidenum">
              <a:rPr lang="en-US" smtClean="0"/>
              <a:t>‹#›</a:t>
            </a:fld>
            <a:endParaRPr lang="en-US"/>
          </a:p>
        </p:txBody>
      </p:sp>
    </p:spTree>
    <p:extLst>
      <p:ext uri="{BB962C8B-B14F-4D97-AF65-F5344CB8AC3E}">
        <p14:creationId xmlns:p14="http://schemas.microsoft.com/office/powerpoint/2010/main" val="53658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pic>
        <p:nvPicPr>
          <p:cNvPr id="2" name="Picture 1">
            <a:extLst>
              <a:ext uri="{FF2B5EF4-FFF2-40B4-BE49-F238E27FC236}">
                <a16:creationId xmlns:a16="http://schemas.microsoft.com/office/drawing/2014/main" id="{F0911660-0328-8FB7-F5E8-8FE9408CEE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6838" t="-4371" r="-5290" b="-9440"/>
          <a:stretch/>
        </p:blipFill>
        <p:spPr>
          <a:xfrm>
            <a:off x="8157411" y="4445667"/>
            <a:ext cx="836192" cy="538299"/>
          </a:xfrm>
          <a:prstGeom prst="rect">
            <a:avLst/>
          </a:prstGeom>
        </p:spPr>
      </p:pic>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8156448" y="4583641"/>
            <a:ext cx="781090" cy="239492"/>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7186815" y="4443984"/>
            <a:ext cx="836192" cy="538299"/>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36B61FDE-C929-504E-84E0-2F6C7DB47E6B}"/>
              </a:ext>
            </a:extLst>
          </p:cNvPr>
          <p:cNvSpPr>
            <a:spLocks noGrp="1"/>
          </p:cNvSpPr>
          <p:nvPr>
            <p:ph type="body" sz="quarter" idx="10" hasCustomPrompt="1"/>
          </p:nvPr>
        </p:nvSpPr>
        <p:spPr>
          <a:xfrm>
            <a:off x="457202" y="1157086"/>
            <a:ext cx="8303367" cy="3643514"/>
          </a:xfrm>
          <a:prstGeom prst="rect">
            <a:avLst/>
          </a:prstGeom>
        </p:spPr>
        <p:txBody>
          <a:bodyPr/>
          <a:lstStyle>
            <a:lvl1pPr marL="342884" indent="-342884">
              <a:buClr>
                <a:srgbClr val="00788A"/>
              </a:buClr>
              <a:buFont typeface="Wingdings" panose="05000000000000000000" pitchFamily="2" charset="2"/>
              <a:buChar char="§"/>
              <a:defRPr sz="2200" b="1">
                <a:solidFill>
                  <a:srgbClr val="00788A"/>
                </a:solidFill>
              </a:defRPr>
            </a:lvl1pPr>
            <a:lvl2pPr>
              <a:buClr>
                <a:srgbClr val="9A4E9E"/>
              </a:buClr>
              <a:defRPr sz="1800">
                <a:solidFill>
                  <a:schemeClr val="accent4">
                    <a:lumMod val="75000"/>
                  </a:schemeClr>
                </a:solidFill>
              </a:defRPr>
            </a:lvl2pPr>
            <a:lvl3pPr>
              <a:buClr>
                <a:srgbClr val="C00000"/>
              </a:buClr>
              <a:defRPr sz="15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itle 2">
            <a:extLst>
              <a:ext uri="{FF2B5EF4-FFF2-40B4-BE49-F238E27FC236}">
                <a16:creationId xmlns:a16="http://schemas.microsoft.com/office/drawing/2014/main" id="{1ADFEE1A-4FEA-2143-845A-95DDE1D06876}"/>
              </a:ext>
            </a:extLst>
          </p:cNvPr>
          <p:cNvSpPr>
            <a:spLocks noGrp="1"/>
          </p:cNvSpPr>
          <p:nvPr>
            <p:ph type="title" hasCustomPrompt="1"/>
          </p:nvPr>
        </p:nvSpPr>
        <p:spPr>
          <a:xfrm>
            <a:off x="457200" y="427038"/>
            <a:ext cx="8303368" cy="547903"/>
          </a:xfrm>
          <a:prstGeom prst="rect">
            <a:avLst/>
          </a:prstGeom>
        </p:spPr>
        <p:txBody>
          <a:bodyPr/>
          <a:lstStyle>
            <a:lvl1pPr algn="l">
              <a:defRPr sz="3000" b="1">
                <a:solidFill>
                  <a:srgbClr val="00788A"/>
                </a:solidFill>
              </a:defRPr>
            </a:lvl1pPr>
          </a:lstStyle>
          <a:p>
            <a:r>
              <a:rPr lang="en-US"/>
              <a:t>Click to edit master title style</a:t>
            </a:r>
          </a:p>
        </p:txBody>
      </p:sp>
    </p:spTree>
    <p:extLst>
      <p:ext uri="{BB962C8B-B14F-4D97-AF65-F5344CB8AC3E}">
        <p14:creationId xmlns:p14="http://schemas.microsoft.com/office/powerpoint/2010/main" val="31405179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596"/>
          </a:xfrm>
          <a:prstGeom prst="rect">
            <a:avLst/>
          </a:prstGeom>
        </p:spPr>
      </p:pic>
      <p:sp>
        <p:nvSpPr>
          <p:cNvPr id="7" name="Title 1"/>
          <p:cNvSpPr>
            <a:spLocks noGrp="1"/>
          </p:cNvSpPr>
          <p:nvPr>
            <p:ph type="title" hasCustomPrompt="1"/>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249504"/>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 Viral Hepatitis, STD, and TB Prevention</a:t>
            </a:r>
          </a:p>
        </p:txBody>
      </p:sp>
    </p:spTree>
    <p:extLst>
      <p:ext uri="{BB962C8B-B14F-4D97-AF65-F5344CB8AC3E}">
        <p14:creationId xmlns:p14="http://schemas.microsoft.com/office/powerpoint/2010/main" val="6059201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52" r:id="rId5"/>
    <p:sldLayoutId id="2147483883" r:id="rId6"/>
    <p:sldLayoutId id="2147483885" r:id="rId7"/>
    <p:sldLayoutId id="2147483922" r:id="rId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3459005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2208146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s://www.cdc.gov/nchhstp/equity-initiative/workforce-race-ethnicity-gender.html"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chhstp/equity-initiative/workforce-diversity.html"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hyperlink" Target="https://www.cdc.gov/nchhstp/equity-initiative/workforce-sexual-orientation-gender-identity.html"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27815A-D900-45DB-B7E9-7E3E5057AAA1}"/>
              </a:ext>
              <a:ext uri="{C183D7F6-B498-43B3-948B-1728B52AA6E4}">
                <adec:decorative xmlns:adec="http://schemas.microsoft.com/office/drawing/2017/decorative" val="0"/>
              </a:ext>
            </a:extLst>
          </p:cNvPr>
          <p:cNvSpPr>
            <a:spLocks noGrp="1"/>
          </p:cNvSpPr>
          <p:nvPr>
            <p:ph type="subTitle" idx="1"/>
          </p:nvPr>
        </p:nvSpPr>
        <p:spPr>
          <a:xfrm>
            <a:off x="457200" y="3736480"/>
            <a:ext cx="8219354" cy="700799"/>
          </a:xfrm>
        </p:spPr>
        <p:txBody>
          <a:bodyPr>
            <a:normAutofit fontScale="92500" lnSpcReduction="10000"/>
          </a:bodyPr>
          <a:lstStyle/>
          <a:p>
            <a:r>
              <a:rPr lang="en-US">
                <a:latin typeface="Calibri"/>
                <a:ea typeface="Calibri"/>
                <a:cs typeface="Calibri"/>
              </a:rPr>
              <a:t>Jonathan Mermin, MD, MPH</a:t>
            </a:r>
          </a:p>
          <a:p>
            <a:r>
              <a:rPr lang="en-US">
                <a:latin typeface="Calibri"/>
                <a:ea typeface="Calibri"/>
                <a:cs typeface="Calibri"/>
              </a:rPr>
              <a:t>Director, National Center for HIV, Viral Hepatitis, STD, and TB Prevention, CDC</a:t>
            </a:r>
            <a:endParaRPr lang="en-US">
              <a:ea typeface="Calibri"/>
              <a:cs typeface="Calibri"/>
            </a:endParaRPr>
          </a:p>
        </p:txBody>
      </p:sp>
      <p:sp>
        <p:nvSpPr>
          <p:cNvPr id="2" name="Text Placeholder 1">
            <a:extLst>
              <a:ext uri="{FF2B5EF4-FFF2-40B4-BE49-F238E27FC236}">
                <a16:creationId xmlns:a16="http://schemas.microsoft.com/office/drawing/2014/main" id="{FADD30B1-5338-7436-22F1-198B4C3394FC}"/>
              </a:ext>
            </a:extLst>
          </p:cNvPr>
          <p:cNvSpPr>
            <a:spLocks noGrp="1"/>
          </p:cNvSpPr>
          <p:nvPr>
            <p:ph type="body" sz="quarter" idx="11"/>
          </p:nvPr>
        </p:nvSpPr>
        <p:spPr/>
        <p:txBody>
          <a:bodyPr/>
          <a:lstStyle/>
          <a:p>
            <a:r>
              <a:rPr lang="en-US" sz="2000" b="1"/>
              <a:t>National Center for HIV, Viral Hepatitis, STD, and TB Prevention</a:t>
            </a:r>
          </a:p>
        </p:txBody>
      </p:sp>
      <p:pic>
        <p:nvPicPr>
          <p:cNvPr id="6" name="Picture 5" descr="logo, U.S. Centers for Disease Control and Prevention">
            <a:extLst>
              <a:ext uri="{FF2B5EF4-FFF2-40B4-BE49-F238E27FC236}">
                <a16:creationId xmlns:a16="http://schemas.microsoft.com/office/drawing/2014/main" id="{55F92245-933C-6FE8-7DA1-D8DF410C106B}"/>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6838" t="-4371" r="-5290" b="-9440"/>
          <a:stretch/>
        </p:blipFill>
        <p:spPr>
          <a:xfrm>
            <a:off x="8085221" y="138363"/>
            <a:ext cx="962526" cy="619626"/>
          </a:xfrm>
          <a:prstGeom prst="rect">
            <a:avLst/>
          </a:prstGeom>
        </p:spPr>
      </p:pic>
      <p:pic>
        <p:nvPicPr>
          <p:cNvPr id="11" name="Graphic 10">
            <a:extLst>
              <a:ext uri="{FF2B5EF4-FFF2-40B4-BE49-F238E27FC236}">
                <a16:creationId xmlns:a16="http://schemas.microsoft.com/office/drawing/2014/main" id="{70ACEEAB-3E50-84DE-88E1-BEC3868FA9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29888" y="997879"/>
            <a:ext cx="4284223" cy="2793029"/>
          </a:xfrm>
          <a:prstGeom prst="rect">
            <a:avLst/>
          </a:prstGeom>
        </p:spPr>
      </p:pic>
      <p:sp>
        <p:nvSpPr>
          <p:cNvPr id="12" name="Title 3">
            <a:extLst>
              <a:ext uri="{FF2B5EF4-FFF2-40B4-BE49-F238E27FC236}">
                <a16:creationId xmlns:a16="http://schemas.microsoft.com/office/drawing/2014/main" id="{2BE26734-CE71-BE66-66A1-BAC7A87633E7}"/>
              </a:ext>
            </a:extLst>
          </p:cNvPr>
          <p:cNvSpPr>
            <a:spLocks noGrp="1"/>
          </p:cNvSpPr>
          <p:nvPr>
            <p:ph type="title"/>
          </p:nvPr>
        </p:nvSpPr>
        <p:spPr>
          <a:xfrm>
            <a:off x="2635814" y="1617031"/>
            <a:ext cx="1936185" cy="1118683"/>
          </a:xfrm>
        </p:spPr>
        <p:txBody>
          <a:bodyPr lIns="91440" tIns="45720" rIns="91440" bIns="45720" anchor="t"/>
          <a:lstStyle/>
          <a:p>
            <a:pPr marL="0" marR="0" algn="ctr">
              <a:lnSpc>
                <a:spcPts val="2500"/>
              </a:lnSpc>
              <a:spcBef>
                <a:spcPts val="0"/>
              </a:spcBef>
              <a:spcAft>
                <a:spcPts val="0"/>
              </a:spcAft>
            </a:pPr>
            <a:r>
              <a:rPr lang="en-US" sz="2700" kern="1400" spc="-50">
                <a:solidFill>
                  <a:schemeClr val="bg2"/>
                </a:solidFill>
                <a:effectLst/>
                <a:ea typeface="Yu Gothic Light" panose="020B0300000000000000" pitchFamily="34" charset="-128"/>
                <a:cs typeface="Calibri" panose="020F0502020204030204" pitchFamily="34" charset="0"/>
              </a:rPr>
              <a:t>Framing a </a:t>
            </a:r>
            <a:r>
              <a:rPr lang="en-US" sz="2700" kern="1400" spc="-50" err="1">
                <a:solidFill>
                  <a:schemeClr val="bg2"/>
                </a:solidFill>
                <a:effectLst/>
                <a:ea typeface="Yu Gothic Light" panose="020B0300000000000000" pitchFamily="34" charset="-128"/>
                <a:cs typeface="Calibri" panose="020F0502020204030204" pitchFamily="34" charset="0"/>
              </a:rPr>
              <a:t>Syndemic</a:t>
            </a:r>
            <a:r>
              <a:rPr lang="en-US" sz="2700" kern="1400" spc="-50">
                <a:solidFill>
                  <a:schemeClr val="bg2"/>
                </a:solidFill>
                <a:effectLst/>
                <a:ea typeface="Yu Gothic Light" panose="020B0300000000000000" pitchFamily="34" charset="-128"/>
                <a:cs typeface="Calibri" panose="020F0502020204030204" pitchFamily="34" charset="0"/>
              </a:rPr>
              <a:t> Approach</a:t>
            </a:r>
          </a:p>
        </p:txBody>
      </p:sp>
      <p:pic>
        <p:nvPicPr>
          <p:cNvPr id="13" name="Graphic 12">
            <a:extLst>
              <a:ext uri="{FF2B5EF4-FFF2-40B4-BE49-F238E27FC236}">
                <a16:creationId xmlns:a16="http://schemas.microsoft.com/office/drawing/2014/main" id="{F47185DB-5E0C-E9F6-DFF4-5B86317954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1999" y="1944428"/>
            <a:ext cx="1763977" cy="1763977"/>
          </a:xfrm>
          <a:prstGeom prst="rect">
            <a:avLst/>
          </a:prstGeom>
        </p:spPr>
      </p:pic>
      <p:sp>
        <p:nvSpPr>
          <p:cNvPr id="14" name="Subtitle 2">
            <a:extLst>
              <a:ext uri="{FF2B5EF4-FFF2-40B4-BE49-F238E27FC236}">
                <a16:creationId xmlns:a16="http://schemas.microsoft.com/office/drawing/2014/main" id="{54F26A1A-953C-54DA-5E8F-EADFD7128BF4}"/>
              </a:ext>
              <a:ext uri="{C183D7F6-B498-43B3-948B-1728B52AA6E4}">
                <adec:decorative xmlns:adec="http://schemas.microsoft.com/office/drawing/2017/decorative" val="0"/>
              </a:ext>
            </a:extLst>
          </p:cNvPr>
          <p:cNvSpPr txBox="1">
            <a:spLocks/>
          </p:cNvSpPr>
          <p:nvPr/>
        </p:nvSpPr>
        <p:spPr bwMode="auto">
          <a:xfrm>
            <a:off x="457200" y="4437279"/>
            <a:ext cx="7375712" cy="6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rgbClr val="0033A1"/>
              </a:buClr>
              <a:buFont typeface="Arial" panose="020B0604020202020204" pitchFamily="34" charset="0"/>
              <a:buNone/>
              <a:defRPr sz="2000" b="1" kern="1200" baseline="0">
                <a:solidFill>
                  <a:srgbClr val="0057B7"/>
                </a:solidFill>
                <a:effectLst/>
                <a:latin typeface="Calibri" pitchFamily="34" charset="0"/>
                <a:ea typeface="+mn-ea"/>
                <a:cs typeface="+mn-cs"/>
              </a:defRPr>
            </a:lvl1pPr>
            <a:lvl2pPr marL="457200" indent="0" algn="ctr" rtl="0" eaLnBrk="0" fontAlgn="base" hangingPunct="0">
              <a:spcBef>
                <a:spcPct val="20000"/>
              </a:spcBef>
              <a:spcAft>
                <a:spcPct val="0"/>
              </a:spcAft>
              <a:buClr>
                <a:srgbClr val="0033A1"/>
              </a:buClr>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a:t>2024 NASTAD Meeting</a:t>
            </a:r>
          </a:p>
          <a:p>
            <a:r>
              <a:rPr lang="en-US" sz="1800"/>
              <a:t>Thursday, October 17, 2024</a:t>
            </a:r>
          </a:p>
        </p:txBody>
      </p:sp>
    </p:spTree>
    <p:extLst>
      <p:ext uri="{BB962C8B-B14F-4D97-AF65-F5344CB8AC3E}">
        <p14:creationId xmlns:p14="http://schemas.microsoft.com/office/powerpoint/2010/main" val="16515816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p:txBody>
          <a:bodyPr/>
          <a:lstStyle/>
          <a:p>
            <a:r>
              <a:rPr lang="en-US"/>
              <a:t>NCHHSTP workforce</a:t>
            </a:r>
          </a:p>
        </p:txBody>
      </p:sp>
    </p:spTree>
    <p:extLst>
      <p:ext uri="{BB962C8B-B14F-4D97-AF65-F5344CB8AC3E}">
        <p14:creationId xmlns:p14="http://schemas.microsoft.com/office/powerpoint/2010/main" val="15425169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C690-8679-A63B-FDB6-22EDC65CFDFE}"/>
              </a:ext>
            </a:extLst>
          </p:cNvPr>
          <p:cNvSpPr>
            <a:spLocks noGrp="1"/>
          </p:cNvSpPr>
          <p:nvPr>
            <p:ph type="title"/>
          </p:nvPr>
        </p:nvSpPr>
        <p:spPr>
          <a:xfrm>
            <a:off x="3341008" y="-73067"/>
            <a:ext cx="3539672" cy="857250"/>
          </a:xfrm>
        </p:spPr>
        <p:txBody>
          <a:bodyPr lIns="91440" tIns="45720" rIns="91440" bIns="45720" anchor="ctr" anchorCtr="0"/>
          <a:lstStyle/>
          <a:p>
            <a:r>
              <a:rPr lang="en-US" sz="2400" dirty="0">
                <a:latin typeface="Calibri"/>
                <a:cs typeface="Calibri"/>
              </a:rPr>
              <a:t>NCHHSTP workforce </a:t>
            </a:r>
          </a:p>
        </p:txBody>
      </p:sp>
      <p:sp>
        <p:nvSpPr>
          <p:cNvPr id="4" name="Text Placeholder 3">
            <a:extLst>
              <a:ext uri="{FF2B5EF4-FFF2-40B4-BE49-F238E27FC236}">
                <a16:creationId xmlns:a16="http://schemas.microsoft.com/office/drawing/2014/main" id="{BB974934-3946-DF26-CCB4-97C041B82FF4}"/>
              </a:ext>
            </a:extLst>
          </p:cNvPr>
          <p:cNvSpPr>
            <a:spLocks noGrp="1"/>
          </p:cNvSpPr>
          <p:nvPr>
            <p:ph type="body" sz="quarter" idx="11"/>
          </p:nvPr>
        </p:nvSpPr>
        <p:spPr>
          <a:xfrm>
            <a:off x="3893684" y="4842556"/>
            <a:ext cx="3813544" cy="237940"/>
          </a:xfrm>
        </p:spPr>
        <p:txBody>
          <a:bodyPr/>
          <a:lstStyle/>
          <a:p>
            <a:r>
              <a:rPr lang="en-US" i="1">
                <a:hlinkClick r:id="rId2"/>
              </a:rPr>
              <a:t>https://www.cdc.gov/nchhstp/equity-initiative/workforce-race-ethnicity-gender.html</a:t>
            </a:r>
            <a:r>
              <a:rPr lang="en-US" i="1"/>
              <a:t> </a:t>
            </a:r>
          </a:p>
        </p:txBody>
      </p:sp>
      <p:sp>
        <p:nvSpPr>
          <p:cNvPr id="19" name="Rectangle: Rounded Corners 18">
            <a:extLst>
              <a:ext uri="{FF2B5EF4-FFF2-40B4-BE49-F238E27FC236}">
                <a16:creationId xmlns:a16="http://schemas.microsoft.com/office/drawing/2014/main" id="{CED94F23-8E02-15F9-3B28-A9A7AD09E8A1}"/>
              </a:ext>
            </a:extLst>
          </p:cNvPr>
          <p:cNvSpPr/>
          <p:nvPr/>
        </p:nvSpPr>
        <p:spPr>
          <a:xfrm>
            <a:off x="318654" y="664390"/>
            <a:ext cx="8506691" cy="723178"/>
          </a:xfrm>
          <a:prstGeom prst="roundRect">
            <a:avLst/>
          </a:prstGeom>
          <a:solidFill>
            <a:srgbClr val="0057B7"/>
          </a:solidFill>
          <a:ln>
            <a:solidFill>
              <a:srgbClr val="005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b="1">
                <a:solidFill>
                  <a:schemeClr val="bg2"/>
                </a:solidFill>
                <a:latin typeface="Calibri" panose="020F0502020204030204" pitchFamily="34" charset="0"/>
                <a:cs typeface="Calibri" panose="020F0502020204030204" pitchFamily="34" charset="0"/>
              </a:rPr>
              <a:t>NCHHSTP has a greater percentage of employees who are members of racial and ethnic minority groups than civilian workforce overall and the total U.S. civilian workforce</a:t>
            </a:r>
          </a:p>
        </p:txBody>
      </p:sp>
      <p:sp>
        <p:nvSpPr>
          <p:cNvPr id="7" name="Rectangle: Rounded Corners 6">
            <a:extLst>
              <a:ext uri="{FF2B5EF4-FFF2-40B4-BE49-F238E27FC236}">
                <a16:creationId xmlns:a16="http://schemas.microsoft.com/office/drawing/2014/main" id="{AF0ACD6F-3780-5EAF-4528-CF77785DE50F}"/>
              </a:ext>
            </a:extLst>
          </p:cNvPr>
          <p:cNvSpPr/>
          <p:nvPr/>
        </p:nvSpPr>
        <p:spPr>
          <a:xfrm>
            <a:off x="437913" y="1573642"/>
            <a:ext cx="2456914" cy="1015141"/>
          </a:xfrm>
          <a:prstGeom prst="roundRect">
            <a:avLst/>
          </a:prstGeom>
          <a:solidFill>
            <a:srgbClr val="A1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Calibri" panose="020F0502020204030204" pitchFamily="34" charset="0"/>
                <a:cs typeface="Calibri" panose="020F0502020204030204" pitchFamily="34" charset="0"/>
              </a:rPr>
              <a:t>56%</a:t>
            </a:r>
          </a:p>
          <a:p>
            <a:pPr algn="ctr"/>
            <a:r>
              <a:rPr lang="en-US" sz="1400" b="1">
                <a:latin typeface="Calibri" panose="020F0502020204030204" pitchFamily="34" charset="0"/>
                <a:cs typeface="Calibri" panose="020F0502020204030204" pitchFamily="34" charset="0"/>
              </a:rPr>
              <a:t>NCHHSTP racial/ethnic minority workforce</a:t>
            </a:r>
          </a:p>
        </p:txBody>
      </p:sp>
      <p:sp>
        <p:nvSpPr>
          <p:cNvPr id="11" name="Rectangle: Rounded Corners 10">
            <a:extLst>
              <a:ext uri="{FF2B5EF4-FFF2-40B4-BE49-F238E27FC236}">
                <a16:creationId xmlns:a16="http://schemas.microsoft.com/office/drawing/2014/main" id="{1B6AEC7E-8B47-EECA-2F5F-7B2474C6B232}"/>
              </a:ext>
            </a:extLst>
          </p:cNvPr>
          <p:cNvSpPr/>
          <p:nvPr/>
        </p:nvSpPr>
        <p:spPr>
          <a:xfrm>
            <a:off x="3343542" y="1582885"/>
            <a:ext cx="2456914" cy="1015141"/>
          </a:xfrm>
          <a:prstGeom prst="roundRect">
            <a:avLst/>
          </a:prstGeom>
          <a:solidFill>
            <a:srgbClr val="FAA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Calibri" panose="020F0502020204030204" pitchFamily="34" charset="0"/>
                <a:cs typeface="Calibri" panose="020F0502020204030204" pitchFamily="34" charset="0"/>
              </a:rPr>
              <a:t>41%</a:t>
            </a:r>
          </a:p>
          <a:p>
            <a:pPr algn="ctr"/>
            <a:r>
              <a:rPr lang="en-US" sz="1400" b="1">
                <a:latin typeface="Calibri" panose="020F0502020204030204" pitchFamily="34" charset="0"/>
                <a:cs typeface="Calibri" panose="020F0502020204030204" pitchFamily="34" charset="0"/>
              </a:rPr>
              <a:t>Federal civilian racial/ethnic minority workforce</a:t>
            </a:r>
          </a:p>
        </p:txBody>
      </p:sp>
      <p:sp>
        <p:nvSpPr>
          <p:cNvPr id="12" name="Rectangle: Rounded Corners 11">
            <a:extLst>
              <a:ext uri="{FF2B5EF4-FFF2-40B4-BE49-F238E27FC236}">
                <a16:creationId xmlns:a16="http://schemas.microsoft.com/office/drawing/2014/main" id="{A1F220EB-C4D0-04EC-9F17-0725880F013C}"/>
              </a:ext>
            </a:extLst>
          </p:cNvPr>
          <p:cNvSpPr/>
          <p:nvPr/>
        </p:nvSpPr>
        <p:spPr>
          <a:xfrm>
            <a:off x="6249174" y="1582885"/>
            <a:ext cx="2456914" cy="1015141"/>
          </a:xfrm>
          <a:prstGeom prst="roundRect">
            <a:avLst/>
          </a:prstGeom>
          <a:solidFill>
            <a:srgbClr val="C13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Calibri" panose="020F0502020204030204" pitchFamily="34" charset="0"/>
                <a:cs typeface="Calibri" panose="020F0502020204030204" pitchFamily="34" charset="0"/>
              </a:rPr>
              <a:t>44%</a:t>
            </a:r>
          </a:p>
          <a:p>
            <a:pPr algn="ctr"/>
            <a:r>
              <a:rPr lang="en-US" sz="1400" b="1">
                <a:latin typeface="Calibri" panose="020F0502020204030204" pitchFamily="34" charset="0"/>
                <a:cs typeface="Calibri" panose="020F0502020204030204" pitchFamily="34" charset="0"/>
              </a:rPr>
              <a:t>Total civilian racial/ethnic minority workforce</a:t>
            </a:r>
          </a:p>
        </p:txBody>
      </p:sp>
      <p:sp>
        <p:nvSpPr>
          <p:cNvPr id="13" name="Rectangle: Rounded Corners 12">
            <a:extLst>
              <a:ext uri="{FF2B5EF4-FFF2-40B4-BE49-F238E27FC236}">
                <a16:creationId xmlns:a16="http://schemas.microsoft.com/office/drawing/2014/main" id="{861ACB53-5722-880A-75CE-D1D1992FE2F3}"/>
              </a:ext>
            </a:extLst>
          </p:cNvPr>
          <p:cNvSpPr/>
          <p:nvPr/>
        </p:nvSpPr>
        <p:spPr>
          <a:xfrm>
            <a:off x="423004" y="2723533"/>
            <a:ext cx="2807318" cy="2167142"/>
          </a:xfrm>
          <a:prstGeom prst="round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200" b="1">
                <a:solidFill>
                  <a:schemeClr val="bg1"/>
                </a:solidFill>
                <a:latin typeface="Calibri" panose="020F0502020204030204" pitchFamily="34" charset="0"/>
                <a:cs typeface="Calibri" panose="020F0502020204030204" pitchFamily="34" charset="0"/>
              </a:rPr>
              <a:t>Black/African American and Asian employees are represented at greater percentages in NCHHSTP compared with the federal civilian workforce overall and the total U.S. civilian workforce. However, Hispanic/Latino employees are represented at a lower percentage. </a:t>
            </a:r>
          </a:p>
        </p:txBody>
      </p:sp>
      <p:graphicFrame>
        <p:nvGraphicFramePr>
          <p:cNvPr id="15" name="Chart 14">
            <a:extLst>
              <a:ext uri="{FF2B5EF4-FFF2-40B4-BE49-F238E27FC236}">
                <a16:creationId xmlns:a16="http://schemas.microsoft.com/office/drawing/2014/main" id="{D113741B-2D97-3EDF-2452-589AC98B1F43}"/>
              </a:ext>
            </a:extLst>
          </p:cNvPr>
          <p:cNvGraphicFramePr>
            <a:graphicFrameLocks/>
          </p:cNvGraphicFramePr>
          <p:nvPr>
            <p:extLst>
              <p:ext uri="{D42A27DB-BD31-4B8C-83A1-F6EECF244321}">
                <p14:modId xmlns:p14="http://schemas.microsoft.com/office/powerpoint/2010/main" val="2610231339"/>
              </p:ext>
            </p:extLst>
          </p:nvPr>
        </p:nvGraphicFramePr>
        <p:xfrm>
          <a:off x="3668233" y="2675414"/>
          <a:ext cx="5037856" cy="2167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80476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C690-8679-A63B-FDB6-22EDC65CFDFE}"/>
              </a:ext>
            </a:extLst>
          </p:cNvPr>
          <p:cNvSpPr>
            <a:spLocks noGrp="1"/>
          </p:cNvSpPr>
          <p:nvPr>
            <p:ph type="title"/>
          </p:nvPr>
        </p:nvSpPr>
        <p:spPr>
          <a:xfrm>
            <a:off x="438150" y="63004"/>
            <a:ext cx="8229600" cy="857250"/>
          </a:xfrm>
        </p:spPr>
        <p:txBody>
          <a:bodyPr/>
          <a:lstStyle/>
          <a:p>
            <a:r>
              <a:rPr lang="en-US"/>
              <a:t>NCHHSTP workforce diversity from 2014-2024</a:t>
            </a:r>
          </a:p>
        </p:txBody>
      </p:sp>
      <p:sp>
        <p:nvSpPr>
          <p:cNvPr id="4" name="Text Placeholder 3">
            <a:extLst>
              <a:ext uri="{FF2B5EF4-FFF2-40B4-BE49-F238E27FC236}">
                <a16:creationId xmlns:a16="http://schemas.microsoft.com/office/drawing/2014/main" id="{BB974934-3946-DF26-CCB4-97C041B82FF4}"/>
              </a:ext>
            </a:extLst>
          </p:cNvPr>
          <p:cNvSpPr>
            <a:spLocks noGrp="1"/>
          </p:cNvSpPr>
          <p:nvPr>
            <p:ph type="body" sz="quarter" idx="11"/>
          </p:nvPr>
        </p:nvSpPr>
        <p:spPr/>
        <p:txBody>
          <a:bodyPr/>
          <a:lstStyle/>
          <a:p>
            <a:r>
              <a:rPr lang="en-US" i="1">
                <a:hlinkClick r:id="rId3"/>
              </a:rPr>
              <a:t>https://www.cdc.gov/nchhstp/equity-initiative/workforce-diversity.html</a:t>
            </a:r>
            <a:r>
              <a:rPr lang="en-US" i="1"/>
              <a:t> </a:t>
            </a:r>
          </a:p>
        </p:txBody>
      </p:sp>
      <p:sp>
        <p:nvSpPr>
          <p:cNvPr id="19" name="Rectangle: Rounded Corners 18">
            <a:extLst>
              <a:ext uri="{FF2B5EF4-FFF2-40B4-BE49-F238E27FC236}">
                <a16:creationId xmlns:a16="http://schemas.microsoft.com/office/drawing/2014/main" id="{CED94F23-8E02-15F9-3B28-A9A7AD09E8A1}"/>
              </a:ext>
            </a:extLst>
          </p:cNvPr>
          <p:cNvSpPr/>
          <p:nvPr/>
        </p:nvSpPr>
        <p:spPr>
          <a:xfrm>
            <a:off x="439058" y="828943"/>
            <a:ext cx="7730671" cy="629588"/>
          </a:xfrm>
          <a:prstGeom prst="roundRect">
            <a:avLst/>
          </a:prstGeom>
          <a:solidFill>
            <a:srgbClr val="0057B7"/>
          </a:solidFill>
          <a:ln>
            <a:solidFill>
              <a:srgbClr val="0057B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2"/>
                </a:solidFill>
                <a:latin typeface="Calibri"/>
                <a:cs typeface="Calibri"/>
              </a:rPr>
              <a:t>Racial/ethnic minority representation in NCHHSTP workforce increased from 52% to 56% between 2014 and 2024 </a:t>
            </a:r>
          </a:p>
        </p:txBody>
      </p:sp>
      <p:pic>
        <p:nvPicPr>
          <p:cNvPr id="3" name="Picture 2" descr="Timeline&#10;&#10;Description automatically generated">
            <a:extLst>
              <a:ext uri="{FF2B5EF4-FFF2-40B4-BE49-F238E27FC236}">
                <a16:creationId xmlns:a16="http://schemas.microsoft.com/office/drawing/2014/main" id="{CA8D23D7-5CCD-1F8F-6849-6B30F27459A4}"/>
              </a:ext>
            </a:extLst>
          </p:cNvPr>
          <p:cNvPicPr>
            <a:picLocks noChangeAspect="1"/>
          </p:cNvPicPr>
          <p:nvPr/>
        </p:nvPicPr>
        <p:blipFill>
          <a:blip r:embed="rId4"/>
          <a:stretch>
            <a:fillRect/>
          </a:stretch>
        </p:blipFill>
        <p:spPr>
          <a:xfrm>
            <a:off x="480786" y="1983382"/>
            <a:ext cx="6223001" cy="2174594"/>
          </a:xfrm>
          <a:prstGeom prst="rect">
            <a:avLst/>
          </a:prstGeom>
        </p:spPr>
      </p:pic>
      <p:pic>
        <p:nvPicPr>
          <p:cNvPr id="5" name="Picture 4" descr="Diagram&#10;&#10;Description automatically generated">
            <a:extLst>
              <a:ext uri="{FF2B5EF4-FFF2-40B4-BE49-F238E27FC236}">
                <a16:creationId xmlns:a16="http://schemas.microsoft.com/office/drawing/2014/main" id="{E89E41C1-114B-A8EB-A6FA-3DF258A923AA}"/>
              </a:ext>
            </a:extLst>
          </p:cNvPr>
          <p:cNvPicPr>
            <a:picLocks noChangeAspect="1"/>
          </p:cNvPicPr>
          <p:nvPr/>
        </p:nvPicPr>
        <p:blipFill>
          <a:blip r:embed="rId5"/>
          <a:stretch>
            <a:fillRect/>
          </a:stretch>
        </p:blipFill>
        <p:spPr>
          <a:xfrm>
            <a:off x="6707414" y="2230891"/>
            <a:ext cx="2260601" cy="1316719"/>
          </a:xfrm>
          <a:prstGeom prst="rect">
            <a:avLst/>
          </a:prstGeom>
        </p:spPr>
      </p:pic>
    </p:spTree>
    <p:extLst>
      <p:ext uri="{BB962C8B-B14F-4D97-AF65-F5344CB8AC3E}">
        <p14:creationId xmlns:p14="http://schemas.microsoft.com/office/powerpoint/2010/main" val="42069306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743F62-F2BE-28C2-12AE-3851103A9C6C}"/>
              </a:ext>
            </a:extLst>
          </p:cNvPr>
          <p:cNvGrpSpPr/>
          <p:nvPr/>
        </p:nvGrpSpPr>
        <p:grpSpPr>
          <a:xfrm>
            <a:off x="1263604" y="84586"/>
            <a:ext cx="6616792" cy="4418142"/>
            <a:chOff x="1511453" y="241429"/>
            <a:chExt cx="9353850" cy="6241402"/>
          </a:xfrm>
        </p:grpSpPr>
        <p:pic>
          <p:nvPicPr>
            <p:cNvPr id="11" name="Picture 10">
              <a:extLst>
                <a:ext uri="{FF2B5EF4-FFF2-40B4-BE49-F238E27FC236}">
                  <a16:creationId xmlns:a16="http://schemas.microsoft.com/office/drawing/2014/main" id="{7C71D09D-71D2-EEE8-62BE-EB7B97CC41D6}"/>
                </a:ext>
              </a:extLst>
            </p:cNvPr>
            <p:cNvPicPr>
              <a:picLocks noChangeAspect="1"/>
            </p:cNvPicPr>
            <p:nvPr/>
          </p:nvPicPr>
          <p:blipFill rotWithShape="1">
            <a:blip r:embed="rId2"/>
            <a:srcRect t="7619"/>
            <a:stretch/>
          </p:blipFill>
          <p:spPr>
            <a:xfrm>
              <a:off x="1511453" y="522516"/>
              <a:ext cx="9169093" cy="5960315"/>
            </a:xfrm>
            <a:prstGeom prst="rect">
              <a:avLst/>
            </a:prstGeom>
          </p:spPr>
        </p:pic>
        <p:pic>
          <p:nvPicPr>
            <p:cNvPr id="13" name="Picture 12">
              <a:extLst>
                <a:ext uri="{FF2B5EF4-FFF2-40B4-BE49-F238E27FC236}">
                  <a16:creationId xmlns:a16="http://schemas.microsoft.com/office/drawing/2014/main" id="{6FE5D079-AC77-2647-F31E-F7862D7A7DFC}"/>
                </a:ext>
              </a:extLst>
            </p:cNvPr>
            <p:cNvPicPr>
              <a:picLocks noChangeAspect="1"/>
            </p:cNvPicPr>
            <p:nvPr/>
          </p:nvPicPr>
          <p:blipFill>
            <a:blip r:embed="rId3"/>
            <a:stretch>
              <a:fillRect/>
            </a:stretch>
          </p:blipFill>
          <p:spPr>
            <a:xfrm>
              <a:off x="1587953" y="241429"/>
              <a:ext cx="9277350" cy="285750"/>
            </a:xfrm>
            <a:prstGeom prst="rect">
              <a:avLst/>
            </a:prstGeom>
          </p:spPr>
        </p:pic>
      </p:grpSp>
      <p:sp>
        <p:nvSpPr>
          <p:cNvPr id="2" name="TextBox 1">
            <a:extLst>
              <a:ext uri="{FF2B5EF4-FFF2-40B4-BE49-F238E27FC236}">
                <a16:creationId xmlns:a16="http://schemas.microsoft.com/office/drawing/2014/main" id="{1ADCD437-EA0B-FA98-2D61-FED503538846}"/>
              </a:ext>
            </a:extLst>
          </p:cNvPr>
          <p:cNvSpPr txBox="1"/>
          <p:nvPr/>
        </p:nvSpPr>
        <p:spPr>
          <a:xfrm>
            <a:off x="196775" y="4517037"/>
            <a:ext cx="8804564" cy="369332"/>
          </a:xfrm>
          <a:prstGeom prst="rect">
            <a:avLst/>
          </a:prstGeom>
          <a:noFill/>
        </p:spPr>
        <p:txBody>
          <a:bodyPr wrap="square" rtlCol="0">
            <a:spAutoFit/>
          </a:bodyPr>
          <a:lstStyle/>
          <a:p>
            <a:r>
              <a:rPr lang="en-US" sz="900" i="1">
                <a:solidFill>
                  <a:srgbClr val="333333"/>
                </a:solidFill>
                <a:latin typeface="Calibri" panose="020F0502020204030204" pitchFamily="34" charset="0"/>
                <a:cs typeface="Calibri" panose="020F0502020204030204" pitchFamily="34" charset="0"/>
              </a:rPr>
              <a:t>Note: </a:t>
            </a:r>
            <a:r>
              <a:rPr lang="en-US" sz="900" b="0" i="1">
                <a:solidFill>
                  <a:srgbClr val="333333"/>
                </a:solidFill>
                <a:effectLst/>
                <a:latin typeface="Calibri" panose="020F0502020204030204" pitchFamily="34" charset="0"/>
                <a:cs typeface="Calibri" panose="020F0502020204030204" pitchFamily="34" charset="0"/>
              </a:rPr>
              <a:t>At the time of this survey, the Division of Adolescent and School Health (DASH) was part of NCHHSTP and is included in the survey results. As of FY24, DASH is no longer part of NCHHSTP and has been reorganized under CDC’s the National Center for Chronic Disease Prevention and Health Promotion.</a:t>
            </a:r>
            <a:endParaRPr lang="en-US" sz="900">
              <a:solidFill>
                <a:srgbClr val="0000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5F6C65F-8CF7-AD43-168D-2D7B152F7CAB}"/>
              </a:ext>
            </a:extLst>
          </p:cNvPr>
          <p:cNvSpPr txBox="1"/>
          <p:nvPr/>
        </p:nvSpPr>
        <p:spPr>
          <a:xfrm>
            <a:off x="196775" y="4863035"/>
            <a:ext cx="8804564" cy="230832"/>
          </a:xfrm>
          <a:prstGeom prst="rect">
            <a:avLst/>
          </a:prstGeom>
          <a:noFill/>
        </p:spPr>
        <p:txBody>
          <a:bodyPr wrap="square" rtlCol="0">
            <a:spAutoFit/>
          </a:bodyPr>
          <a:lstStyle/>
          <a:p>
            <a:r>
              <a:rPr lang="en-US" sz="900" i="1">
                <a:solidFill>
                  <a:srgbClr val="333333"/>
                </a:solidFill>
                <a:latin typeface="Calibri" panose="020F0502020204030204" pitchFamily="34" charset="0"/>
                <a:cs typeface="Calibri" panose="020F0502020204030204" pitchFamily="34" charset="0"/>
              </a:rPr>
              <a:t>Reference: </a:t>
            </a:r>
            <a:r>
              <a:rPr lang="en-US" sz="900" i="1">
                <a:solidFill>
                  <a:srgbClr val="333333"/>
                </a:solidFill>
                <a:latin typeface="Calibri" panose="020F0502020204030204" pitchFamily="34" charset="0"/>
                <a:cs typeface="Calibri" panose="020F0502020204030204" pitchFamily="34" charset="0"/>
                <a:hlinkClick r:id="rId4"/>
              </a:rPr>
              <a:t>https://www.cdc.gov/nchhstp/equity-initiative/workforce-sexual-orientation-gender-identity.html</a:t>
            </a:r>
            <a:r>
              <a:rPr lang="en-US" sz="900" i="1">
                <a:solidFill>
                  <a:srgbClr val="333333"/>
                </a:solidFill>
                <a:latin typeface="Calibri" panose="020F0502020204030204" pitchFamily="34" charset="0"/>
                <a:cs typeface="Calibri" panose="020F0502020204030204" pitchFamily="34" charset="0"/>
              </a:rPr>
              <a:t> </a:t>
            </a:r>
            <a:endParaRPr lang="en-US" sz="90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93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12DFA31-526B-8A40-7E18-104100533BC4}"/>
              </a:ext>
            </a:extLst>
          </p:cNvPr>
          <p:cNvSpPr/>
          <p:nvPr/>
        </p:nvSpPr>
        <p:spPr>
          <a:xfrm>
            <a:off x="0" y="2"/>
            <a:ext cx="9144000" cy="857251"/>
          </a:xfrm>
          <a:prstGeom prst="rect">
            <a:avLst/>
          </a:prstGeom>
          <a:solidFill>
            <a:srgbClr val="19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US">
              <a:solidFill>
                <a:srgbClr val="356AAE"/>
              </a:solidFill>
              <a:latin typeface="Garamond" panose="02020404030301010803"/>
            </a:endParaRPr>
          </a:p>
        </p:txBody>
      </p:sp>
      <p:sp>
        <p:nvSpPr>
          <p:cNvPr id="71" name="TextBox 70">
            <a:extLst>
              <a:ext uri="{FF2B5EF4-FFF2-40B4-BE49-F238E27FC236}">
                <a16:creationId xmlns:a16="http://schemas.microsoft.com/office/drawing/2014/main" id="{E0B2782E-B417-B95E-6E07-E2006692593A}"/>
              </a:ext>
            </a:extLst>
          </p:cNvPr>
          <p:cNvSpPr txBox="1"/>
          <p:nvPr/>
        </p:nvSpPr>
        <p:spPr>
          <a:xfrm>
            <a:off x="153661" y="4107886"/>
            <a:ext cx="4353886" cy="369332"/>
          </a:xfrm>
          <a:prstGeom prst="rect">
            <a:avLst/>
          </a:prstGeom>
          <a:solidFill>
            <a:srgbClr val="194D93"/>
          </a:solidFill>
        </p:spPr>
        <p:txBody>
          <a:bodyPr wrap="square" lIns="91440" tIns="45720" rIns="91440" bIns="45720" rtlCol="0" anchor="t">
            <a:spAutoFit/>
          </a:bodyPr>
          <a:lstStyle/>
          <a:p>
            <a:pPr algn="ctr">
              <a:defRPr/>
            </a:pPr>
            <a:r>
              <a:rPr lang="en-US" b="1" kern="0">
                <a:solidFill>
                  <a:srgbClr val="F89707"/>
                </a:solidFill>
                <a:latin typeface="Calibri" panose="020F0502020204030204" pitchFamily="34" charset="0"/>
                <a:cs typeface="Calibri" panose="020F0502020204030204" pitchFamily="34" charset="0"/>
              </a:rPr>
              <a:t>Tens of billions of dollars saved</a:t>
            </a:r>
          </a:p>
        </p:txBody>
      </p:sp>
      <p:sp>
        <p:nvSpPr>
          <p:cNvPr id="72" name="TextBox 71">
            <a:extLst>
              <a:ext uri="{FF2B5EF4-FFF2-40B4-BE49-F238E27FC236}">
                <a16:creationId xmlns:a16="http://schemas.microsoft.com/office/drawing/2014/main" id="{4A65F63A-A12B-684E-488C-AC63D5632AD7}"/>
              </a:ext>
            </a:extLst>
          </p:cNvPr>
          <p:cNvSpPr txBox="1"/>
          <p:nvPr/>
        </p:nvSpPr>
        <p:spPr>
          <a:xfrm>
            <a:off x="4878439" y="4107886"/>
            <a:ext cx="3959123" cy="646331"/>
          </a:xfrm>
          <a:prstGeom prst="rect">
            <a:avLst/>
          </a:prstGeom>
          <a:solidFill>
            <a:srgbClr val="194D93"/>
          </a:solidFill>
        </p:spPr>
        <p:txBody>
          <a:bodyPr wrap="square" lIns="91440" tIns="45720" rIns="91440" bIns="45720" rtlCol="0" anchor="t">
            <a:spAutoFit/>
          </a:bodyPr>
          <a:lstStyle/>
          <a:p>
            <a:pPr algn="ctr">
              <a:defRPr/>
            </a:pPr>
            <a:r>
              <a:rPr lang="en-US" b="1" kern="0">
                <a:solidFill>
                  <a:srgbClr val="F89707"/>
                </a:solidFill>
                <a:latin typeface="Calibri" panose="020F0502020204030204" pitchFamily="34" charset="0"/>
                <a:cs typeface="Calibri" panose="020F0502020204030204" pitchFamily="34" charset="0"/>
              </a:rPr>
              <a:t>1.2 million people with HIV</a:t>
            </a:r>
          </a:p>
          <a:p>
            <a:pPr algn="ctr">
              <a:defRPr/>
            </a:pPr>
            <a:r>
              <a:rPr lang="en-US" b="1" kern="0">
                <a:solidFill>
                  <a:srgbClr val="F89707"/>
                </a:solidFill>
                <a:latin typeface="Calibri" panose="020F0502020204030204" pitchFamily="34" charset="0"/>
                <a:cs typeface="Calibri" panose="020F0502020204030204" pitchFamily="34" charset="0"/>
              </a:rPr>
              <a:t>&gt;50% increase since 1996</a:t>
            </a:r>
          </a:p>
        </p:txBody>
      </p:sp>
      <p:sp>
        <p:nvSpPr>
          <p:cNvPr id="73" name="Rectangle 72">
            <a:extLst>
              <a:ext uri="{FF2B5EF4-FFF2-40B4-BE49-F238E27FC236}">
                <a16:creationId xmlns:a16="http://schemas.microsoft.com/office/drawing/2014/main" id="{AF74AFA0-64BC-B9FC-A0D9-73E67B23050B}"/>
              </a:ext>
            </a:extLst>
          </p:cNvPr>
          <p:cNvSpPr/>
          <p:nvPr/>
        </p:nvSpPr>
        <p:spPr>
          <a:xfrm>
            <a:off x="128952" y="4800662"/>
            <a:ext cx="4572000" cy="230832"/>
          </a:xfrm>
          <a:prstGeom prst="rect">
            <a:avLst/>
          </a:prstGeom>
        </p:spPr>
        <p:txBody>
          <a:bodyPr>
            <a:spAutoFit/>
          </a:bodyPr>
          <a:lstStyle/>
          <a:p>
            <a:pPr defTabSz="914355">
              <a:defRPr/>
            </a:pPr>
            <a:r>
              <a:rPr lang="en-US" sz="900">
                <a:solidFill>
                  <a:srgbClr val="000000"/>
                </a:solidFill>
                <a:latin typeface="Calibri" panose="020F0502020204030204" pitchFamily="34" charset="0"/>
                <a:cs typeface="Calibri" panose="020F0502020204030204" pitchFamily="34" charset="0"/>
              </a:rPr>
              <a:t>https://www.cdc.gov/hiv/library/reports/hiv-surveillance.html</a:t>
            </a:r>
          </a:p>
        </p:txBody>
      </p:sp>
      <p:sp>
        <p:nvSpPr>
          <p:cNvPr id="74" name="TextBox 73">
            <a:extLst>
              <a:ext uri="{FF2B5EF4-FFF2-40B4-BE49-F238E27FC236}">
                <a16:creationId xmlns:a16="http://schemas.microsoft.com/office/drawing/2014/main" id="{B873B331-9621-ED67-6A0E-FDFA5F439748}"/>
              </a:ext>
            </a:extLst>
          </p:cNvPr>
          <p:cNvSpPr txBox="1"/>
          <p:nvPr/>
        </p:nvSpPr>
        <p:spPr>
          <a:xfrm>
            <a:off x="128953" y="172906"/>
            <a:ext cx="8909444" cy="484748"/>
          </a:xfrm>
          <a:prstGeom prst="rect">
            <a:avLst/>
          </a:prstGeom>
          <a:noFill/>
        </p:spPr>
        <p:txBody>
          <a:bodyPr wrap="square" lIns="68580" tIns="34290" rIns="68580" bIns="34290" rtlCol="0" anchor="t">
            <a:spAutoFit/>
          </a:bodyPr>
          <a:lstStyle/>
          <a:p>
            <a:pPr algn="ctr" defTabSz="685766">
              <a:defRPr/>
            </a:pPr>
            <a:r>
              <a:rPr lang="en-US" sz="2700" b="1">
                <a:solidFill>
                  <a:srgbClr val="FFFFFF"/>
                </a:solidFill>
                <a:latin typeface="Calibri"/>
                <a:cs typeface="Calibri"/>
              </a:rPr>
              <a:t>In U.S. HIV incidence is declining; prevalence is increasing</a:t>
            </a:r>
          </a:p>
        </p:txBody>
      </p:sp>
      <p:cxnSp>
        <p:nvCxnSpPr>
          <p:cNvPr id="75" name="Straight Connector 74">
            <a:extLst>
              <a:ext uri="{FF2B5EF4-FFF2-40B4-BE49-F238E27FC236}">
                <a16:creationId xmlns:a16="http://schemas.microsoft.com/office/drawing/2014/main" id="{A7911FA9-1158-65BC-49A9-767D4EAC88A7}"/>
              </a:ext>
            </a:extLst>
          </p:cNvPr>
          <p:cNvCxnSpPr/>
          <p:nvPr/>
        </p:nvCxnSpPr>
        <p:spPr>
          <a:xfrm>
            <a:off x="4583675" y="1149655"/>
            <a:ext cx="25488" cy="3084396"/>
          </a:xfrm>
          <a:prstGeom prst="line">
            <a:avLst/>
          </a:prstGeom>
          <a:ln w="57150">
            <a:solidFill>
              <a:srgbClr val="194D93"/>
            </a:solidFill>
          </a:ln>
        </p:spPr>
        <p:style>
          <a:lnRef idx="1">
            <a:schemeClr val="accent1"/>
          </a:lnRef>
          <a:fillRef idx="0">
            <a:schemeClr val="accent1"/>
          </a:fillRef>
          <a:effectRef idx="0">
            <a:schemeClr val="accent1"/>
          </a:effectRef>
          <a:fontRef idx="minor">
            <a:schemeClr val="tx1"/>
          </a:fontRef>
        </p:style>
      </p:cxnSp>
      <p:graphicFrame>
        <p:nvGraphicFramePr>
          <p:cNvPr id="76" name="Chart 75">
            <a:extLst>
              <a:ext uri="{FF2B5EF4-FFF2-40B4-BE49-F238E27FC236}">
                <a16:creationId xmlns:a16="http://schemas.microsoft.com/office/drawing/2014/main" id="{6B136162-108B-C8CE-F3AA-C322B01364CE}"/>
              </a:ext>
            </a:extLst>
          </p:cNvPr>
          <p:cNvGraphicFramePr>
            <a:graphicFrameLocks/>
          </p:cNvGraphicFramePr>
          <p:nvPr>
            <p:extLst>
              <p:ext uri="{D42A27DB-BD31-4B8C-83A1-F6EECF244321}">
                <p14:modId xmlns:p14="http://schemas.microsoft.com/office/powerpoint/2010/main" val="2014456697"/>
              </p:ext>
            </p:extLst>
          </p:nvPr>
        </p:nvGraphicFramePr>
        <p:xfrm>
          <a:off x="-64453" y="1139585"/>
          <a:ext cx="4572000" cy="2904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7" name="Chart 76">
            <a:extLst>
              <a:ext uri="{FF2B5EF4-FFF2-40B4-BE49-F238E27FC236}">
                <a16:creationId xmlns:a16="http://schemas.microsoft.com/office/drawing/2014/main" id="{54680FD4-CA64-7B90-07AF-8DBD17E7573D}"/>
              </a:ext>
            </a:extLst>
          </p:cNvPr>
          <p:cNvGraphicFramePr>
            <a:graphicFrameLocks/>
          </p:cNvGraphicFramePr>
          <p:nvPr>
            <p:extLst>
              <p:ext uri="{D42A27DB-BD31-4B8C-83A1-F6EECF244321}">
                <p14:modId xmlns:p14="http://schemas.microsoft.com/office/powerpoint/2010/main" val="2672895363"/>
              </p:ext>
            </p:extLst>
          </p:nvPr>
        </p:nvGraphicFramePr>
        <p:xfrm>
          <a:off x="4572000" y="1149655"/>
          <a:ext cx="4572000" cy="296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11952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12DFA31-526B-8A40-7E18-104100533BC4}"/>
              </a:ext>
            </a:extLst>
          </p:cNvPr>
          <p:cNvSpPr/>
          <p:nvPr/>
        </p:nvSpPr>
        <p:spPr>
          <a:xfrm>
            <a:off x="0" y="2"/>
            <a:ext cx="9144000" cy="857251"/>
          </a:xfrm>
          <a:prstGeom prst="rect">
            <a:avLst/>
          </a:prstGeom>
          <a:solidFill>
            <a:srgbClr val="19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US">
              <a:solidFill>
                <a:srgbClr val="356AAE"/>
              </a:solidFill>
              <a:latin typeface="Garamond" panose="02020404030301010803"/>
            </a:endParaRPr>
          </a:p>
        </p:txBody>
      </p:sp>
      <p:sp>
        <p:nvSpPr>
          <p:cNvPr id="74" name="TextBox 73">
            <a:extLst>
              <a:ext uri="{FF2B5EF4-FFF2-40B4-BE49-F238E27FC236}">
                <a16:creationId xmlns:a16="http://schemas.microsoft.com/office/drawing/2014/main" id="{B873B331-9621-ED67-6A0E-FDFA5F439748}"/>
              </a:ext>
            </a:extLst>
          </p:cNvPr>
          <p:cNvSpPr txBox="1"/>
          <p:nvPr/>
        </p:nvSpPr>
        <p:spPr>
          <a:xfrm>
            <a:off x="128953" y="172906"/>
            <a:ext cx="8909444" cy="438582"/>
          </a:xfrm>
          <a:prstGeom prst="rect">
            <a:avLst/>
          </a:prstGeom>
          <a:noFill/>
        </p:spPr>
        <p:txBody>
          <a:bodyPr wrap="square" lIns="68580" tIns="34290" rIns="68580" bIns="34290" rtlCol="0" anchor="t">
            <a:spAutoFit/>
          </a:bodyPr>
          <a:lstStyle/>
          <a:p>
            <a:pPr algn="ctr" defTabSz="685766">
              <a:defRPr/>
            </a:pPr>
            <a:r>
              <a:rPr lang="en-US" sz="2400" b="1">
                <a:solidFill>
                  <a:schemeClr val="bg1"/>
                </a:solidFill>
                <a:latin typeface="Calibri" panose="020F0502020204030204" pitchFamily="34" charset="0"/>
                <a:cs typeface="Calibri" panose="020F0502020204030204" pitchFamily="34" charset="0"/>
              </a:rPr>
              <a:t>Over 2.5 million cases of STIs each year</a:t>
            </a:r>
            <a:endParaRPr lang="en-US" sz="2700" b="1">
              <a:solidFill>
                <a:srgbClr val="FFFFFF"/>
              </a:solidFill>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B2EE7185-7500-3E48-72DF-6B8F061A3341}"/>
              </a:ext>
            </a:extLst>
          </p:cNvPr>
          <p:cNvGraphicFramePr/>
          <p:nvPr/>
        </p:nvGraphicFramePr>
        <p:xfrm>
          <a:off x="265303" y="2290598"/>
          <a:ext cx="1766258" cy="1867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4E76E68-D98B-13FC-C602-0C09BDA81570}"/>
              </a:ext>
            </a:extLst>
          </p:cNvPr>
          <p:cNvGraphicFramePr>
            <a:graphicFrameLocks/>
          </p:cNvGraphicFramePr>
          <p:nvPr/>
        </p:nvGraphicFramePr>
        <p:xfrm>
          <a:off x="4693705" y="1576917"/>
          <a:ext cx="2112992" cy="26910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17">
            <a:extLst>
              <a:ext uri="{FF2B5EF4-FFF2-40B4-BE49-F238E27FC236}">
                <a16:creationId xmlns:a16="http://schemas.microsoft.com/office/drawing/2014/main" id="{F20FC3FA-505E-461B-C94D-39A74A678A1B}"/>
              </a:ext>
            </a:extLst>
          </p:cNvPr>
          <p:cNvGraphicFramePr>
            <a:graphicFrameLocks noGrp="1"/>
          </p:cNvGraphicFramePr>
          <p:nvPr/>
        </p:nvGraphicFramePr>
        <p:xfrm>
          <a:off x="2525152" y="3683334"/>
          <a:ext cx="1868668" cy="396240"/>
        </p:xfrm>
        <a:graphic>
          <a:graphicData uri="http://schemas.openxmlformats.org/drawingml/2006/table">
            <a:tbl>
              <a:tblPr firstRow="1" bandRow="1">
                <a:tableStyleId>{5C22544A-7EE6-4342-B048-85BDC9FD1C3A}</a:tableStyleId>
              </a:tblPr>
              <a:tblGrid>
                <a:gridCol w="934334">
                  <a:extLst>
                    <a:ext uri="{9D8B030D-6E8A-4147-A177-3AD203B41FA5}">
                      <a16:colId xmlns:a16="http://schemas.microsoft.com/office/drawing/2014/main" val="3310108382"/>
                    </a:ext>
                  </a:extLst>
                </a:gridCol>
                <a:gridCol w="934334">
                  <a:extLst>
                    <a:ext uri="{9D8B030D-6E8A-4147-A177-3AD203B41FA5}">
                      <a16:colId xmlns:a16="http://schemas.microsoft.com/office/drawing/2014/main" val="1414782106"/>
                    </a:ext>
                  </a:extLst>
                </a:gridCol>
              </a:tblGrid>
              <a:tr h="396240">
                <a:tc>
                  <a:txBody>
                    <a:bodyPr/>
                    <a:lstStyle/>
                    <a:p>
                      <a:r>
                        <a:rPr lang="en-US" sz="1700">
                          <a:solidFill>
                            <a:schemeClr val="tx1">
                              <a:lumMod val="85000"/>
                              <a:lumOff val="15000"/>
                            </a:schemeClr>
                          </a:solidFill>
                        </a:rPr>
                        <a:t>2013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700">
                          <a:solidFill>
                            <a:schemeClr val="tx1">
                              <a:lumMod val="85000"/>
                              <a:lumOff val="15000"/>
                            </a:schemeClr>
                          </a:solidFill>
                        </a:rPr>
                        <a:t>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6203438"/>
                  </a:ext>
                </a:extLst>
              </a:tr>
            </a:tbl>
          </a:graphicData>
        </a:graphic>
      </p:graphicFrame>
      <p:graphicFrame>
        <p:nvGraphicFramePr>
          <p:cNvPr id="10" name="Table 9">
            <a:extLst>
              <a:ext uri="{FF2B5EF4-FFF2-40B4-BE49-F238E27FC236}">
                <a16:creationId xmlns:a16="http://schemas.microsoft.com/office/drawing/2014/main" id="{A5BC8B4D-8451-4DAB-3233-13775F60D93D}"/>
              </a:ext>
            </a:extLst>
          </p:cNvPr>
          <p:cNvGraphicFramePr>
            <a:graphicFrameLocks noGrp="1"/>
          </p:cNvGraphicFramePr>
          <p:nvPr/>
        </p:nvGraphicFramePr>
        <p:xfrm>
          <a:off x="2525152" y="3911666"/>
          <a:ext cx="1868668" cy="396240"/>
        </p:xfrm>
        <a:graphic>
          <a:graphicData uri="http://schemas.openxmlformats.org/drawingml/2006/table">
            <a:tbl>
              <a:tblPr firstRow="1" bandRow="1">
                <a:tableStyleId>{5C22544A-7EE6-4342-B048-85BDC9FD1C3A}</a:tableStyleId>
              </a:tblPr>
              <a:tblGrid>
                <a:gridCol w="934334">
                  <a:extLst>
                    <a:ext uri="{9D8B030D-6E8A-4147-A177-3AD203B41FA5}">
                      <a16:colId xmlns:a16="http://schemas.microsoft.com/office/drawing/2014/main" val="3310108382"/>
                    </a:ext>
                  </a:extLst>
                </a:gridCol>
                <a:gridCol w="934334">
                  <a:extLst>
                    <a:ext uri="{9D8B030D-6E8A-4147-A177-3AD203B41FA5}">
                      <a16:colId xmlns:a16="http://schemas.microsoft.com/office/drawing/2014/main" val="1414782106"/>
                    </a:ext>
                  </a:extLst>
                </a:gridCol>
              </a:tblGrid>
              <a:tr h="396240">
                <a:tc>
                  <a:txBody>
                    <a:bodyPr/>
                    <a:lstStyle/>
                    <a:p>
                      <a:r>
                        <a:rPr lang="en-US" sz="1500" b="0">
                          <a:solidFill>
                            <a:schemeClr val="tx1">
                              <a:lumMod val="85000"/>
                              <a:lumOff val="15000"/>
                            </a:schemeClr>
                          </a:solidFill>
                        </a:rPr>
                        <a:t>333,004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500" b="0">
                          <a:solidFill>
                            <a:schemeClr val="tx1">
                              <a:lumMod val="85000"/>
                              <a:lumOff val="15000"/>
                            </a:schemeClr>
                          </a:solidFill>
                        </a:rPr>
                        <a:t>648,056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689789"/>
                  </a:ext>
                </a:extLst>
              </a:tr>
            </a:tbl>
          </a:graphicData>
        </a:graphic>
      </p:graphicFrame>
      <p:sp>
        <p:nvSpPr>
          <p:cNvPr id="11" name="TextBox 10">
            <a:extLst>
              <a:ext uri="{FF2B5EF4-FFF2-40B4-BE49-F238E27FC236}">
                <a16:creationId xmlns:a16="http://schemas.microsoft.com/office/drawing/2014/main" id="{C4EE8BC4-C5D2-6147-5713-E0F6F6684B7B}"/>
              </a:ext>
            </a:extLst>
          </p:cNvPr>
          <p:cNvSpPr txBox="1"/>
          <p:nvPr/>
        </p:nvSpPr>
        <p:spPr>
          <a:xfrm>
            <a:off x="265213" y="1681959"/>
            <a:ext cx="2112996" cy="346249"/>
          </a:xfrm>
          <a:prstGeom prst="rect">
            <a:avLst/>
          </a:prstGeom>
          <a:noFill/>
        </p:spPr>
        <p:txBody>
          <a:bodyPr wrap="square">
            <a:spAutoFit/>
          </a:bodyPr>
          <a:lstStyle/>
          <a:p>
            <a:pPr defTabSz="914378">
              <a:defRPr/>
            </a:pPr>
            <a:r>
              <a:rPr lang="en-US" sz="1650" b="1">
                <a:solidFill>
                  <a:prstClr val="black">
                    <a:lumMod val="85000"/>
                    <a:lumOff val="15000"/>
                  </a:prstClr>
                </a:solidFill>
                <a:latin typeface="Calibri" panose="020F0502020204030204"/>
              </a:rPr>
              <a:t>Chlamydia cases</a:t>
            </a:r>
          </a:p>
        </p:txBody>
      </p:sp>
      <p:sp>
        <p:nvSpPr>
          <p:cNvPr id="12" name="TextBox 11">
            <a:extLst>
              <a:ext uri="{FF2B5EF4-FFF2-40B4-BE49-F238E27FC236}">
                <a16:creationId xmlns:a16="http://schemas.microsoft.com/office/drawing/2014/main" id="{7F4768BA-BF93-E6BE-9D4F-4EB8C7C4C99C}"/>
              </a:ext>
            </a:extLst>
          </p:cNvPr>
          <p:cNvSpPr txBox="1"/>
          <p:nvPr/>
        </p:nvSpPr>
        <p:spPr>
          <a:xfrm>
            <a:off x="2487917" y="1681959"/>
            <a:ext cx="2613018" cy="346249"/>
          </a:xfrm>
          <a:prstGeom prst="rect">
            <a:avLst/>
          </a:prstGeom>
          <a:noFill/>
        </p:spPr>
        <p:txBody>
          <a:bodyPr wrap="square">
            <a:spAutoFit/>
          </a:bodyPr>
          <a:lstStyle/>
          <a:p>
            <a:pPr defTabSz="914378">
              <a:defRPr/>
            </a:pPr>
            <a:r>
              <a:rPr lang="en-US" sz="1650" b="1">
                <a:solidFill>
                  <a:prstClr val="black">
                    <a:lumMod val="85000"/>
                    <a:lumOff val="15000"/>
                  </a:prstClr>
                </a:solidFill>
                <a:latin typeface="Calibri" panose="020F0502020204030204"/>
              </a:rPr>
              <a:t>Gonorrhea cases</a:t>
            </a:r>
          </a:p>
        </p:txBody>
      </p:sp>
      <p:sp>
        <p:nvSpPr>
          <p:cNvPr id="13" name="TextBox 12">
            <a:extLst>
              <a:ext uri="{FF2B5EF4-FFF2-40B4-BE49-F238E27FC236}">
                <a16:creationId xmlns:a16="http://schemas.microsoft.com/office/drawing/2014/main" id="{9CA2EA7B-D313-D977-B977-BB10D575436B}"/>
              </a:ext>
            </a:extLst>
          </p:cNvPr>
          <p:cNvSpPr txBox="1"/>
          <p:nvPr/>
        </p:nvSpPr>
        <p:spPr>
          <a:xfrm>
            <a:off x="4827396" y="1681959"/>
            <a:ext cx="1966829" cy="577081"/>
          </a:xfrm>
          <a:prstGeom prst="rect">
            <a:avLst/>
          </a:prstGeom>
          <a:noFill/>
        </p:spPr>
        <p:txBody>
          <a:bodyPr wrap="square">
            <a:spAutoFit/>
          </a:bodyPr>
          <a:lstStyle/>
          <a:p>
            <a:pPr defTabSz="914378">
              <a:defRPr/>
            </a:pPr>
            <a:r>
              <a:rPr lang="en-US" sz="1650" b="1">
                <a:solidFill>
                  <a:prstClr val="black">
                    <a:lumMod val="85000"/>
                    <a:lumOff val="15000"/>
                  </a:prstClr>
                </a:solidFill>
                <a:latin typeface="Calibri" panose="020F0502020204030204"/>
              </a:rPr>
              <a:t>Syphilis cases</a:t>
            </a:r>
          </a:p>
          <a:p>
            <a:pPr defTabSz="914378">
              <a:defRPr/>
            </a:pPr>
            <a:r>
              <a:rPr lang="en-US" sz="1500" i="1">
                <a:solidFill>
                  <a:prstClr val="black">
                    <a:lumMod val="85000"/>
                    <a:lumOff val="15000"/>
                  </a:prstClr>
                </a:solidFill>
                <a:latin typeface="Calibri" panose="020F0502020204030204"/>
              </a:rPr>
              <a:t>All stages</a:t>
            </a:r>
          </a:p>
        </p:txBody>
      </p:sp>
      <p:graphicFrame>
        <p:nvGraphicFramePr>
          <p:cNvPr id="14" name="Table 17">
            <a:extLst>
              <a:ext uri="{FF2B5EF4-FFF2-40B4-BE49-F238E27FC236}">
                <a16:creationId xmlns:a16="http://schemas.microsoft.com/office/drawing/2014/main" id="{08C7FF43-12AB-E68F-4141-27F4899737D2}"/>
              </a:ext>
            </a:extLst>
          </p:cNvPr>
          <p:cNvGraphicFramePr>
            <a:graphicFrameLocks noGrp="1"/>
          </p:cNvGraphicFramePr>
          <p:nvPr/>
        </p:nvGraphicFramePr>
        <p:xfrm>
          <a:off x="196781" y="3682163"/>
          <a:ext cx="1888434" cy="396240"/>
        </p:xfrm>
        <a:graphic>
          <a:graphicData uri="http://schemas.openxmlformats.org/drawingml/2006/table">
            <a:tbl>
              <a:tblPr firstRow="1" bandRow="1">
                <a:tableStyleId>{5C22544A-7EE6-4342-B048-85BDC9FD1C3A}</a:tableStyleId>
              </a:tblPr>
              <a:tblGrid>
                <a:gridCol w="944217">
                  <a:extLst>
                    <a:ext uri="{9D8B030D-6E8A-4147-A177-3AD203B41FA5}">
                      <a16:colId xmlns:a16="http://schemas.microsoft.com/office/drawing/2014/main" val="3310108382"/>
                    </a:ext>
                  </a:extLst>
                </a:gridCol>
                <a:gridCol w="944217">
                  <a:extLst>
                    <a:ext uri="{9D8B030D-6E8A-4147-A177-3AD203B41FA5}">
                      <a16:colId xmlns:a16="http://schemas.microsoft.com/office/drawing/2014/main" val="1414782106"/>
                    </a:ext>
                  </a:extLst>
                </a:gridCol>
              </a:tblGrid>
              <a:tr h="396240">
                <a:tc>
                  <a:txBody>
                    <a:bodyPr/>
                    <a:lstStyle/>
                    <a:p>
                      <a:r>
                        <a:rPr lang="en-US" sz="1700">
                          <a:solidFill>
                            <a:schemeClr val="tx1">
                              <a:lumMod val="85000"/>
                              <a:lumOff val="15000"/>
                            </a:schemeClr>
                          </a:solidFill>
                        </a:rPr>
                        <a:t>2013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700">
                          <a:solidFill>
                            <a:schemeClr val="tx1">
                              <a:lumMod val="85000"/>
                              <a:lumOff val="15000"/>
                            </a:schemeClr>
                          </a:solidFill>
                        </a:rPr>
                        <a:t>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6203438"/>
                  </a:ext>
                </a:extLst>
              </a:tr>
            </a:tbl>
          </a:graphicData>
        </a:graphic>
      </p:graphicFrame>
      <p:graphicFrame>
        <p:nvGraphicFramePr>
          <p:cNvPr id="15" name="Table 14">
            <a:extLst>
              <a:ext uri="{FF2B5EF4-FFF2-40B4-BE49-F238E27FC236}">
                <a16:creationId xmlns:a16="http://schemas.microsoft.com/office/drawing/2014/main" id="{3A63D0B7-1F76-F977-FF46-4AD719B8B1D7}"/>
              </a:ext>
            </a:extLst>
          </p:cNvPr>
          <p:cNvGraphicFramePr>
            <a:graphicFrameLocks noGrp="1"/>
          </p:cNvGraphicFramePr>
          <p:nvPr>
            <p:extLst>
              <p:ext uri="{D42A27DB-BD31-4B8C-83A1-F6EECF244321}">
                <p14:modId xmlns:p14="http://schemas.microsoft.com/office/powerpoint/2010/main" val="1944687411"/>
              </p:ext>
            </p:extLst>
          </p:nvPr>
        </p:nvGraphicFramePr>
        <p:xfrm>
          <a:off x="196781" y="3910495"/>
          <a:ext cx="2001964" cy="548640"/>
        </p:xfrm>
        <a:graphic>
          <a:graphicData uri="http://schemas.openxmlformats.org/drawingml/2006/table">
            <a:tbl>
              <a:tblPr firstRow="1" bandRow="1">
                <a:tableStyleId>{5C22544A-7EE6-4342-B048-85BDC9FD1C3A}</a:tableStyleId>
              </a:tblPr>
              <a:tblGrid>
                <a:gridCol w="1000982">
                  <a:extLst>
                    <a:ext uri="{9D8B030D-6E8A-4147-A177-3AD203B41FA5}">
                      <a16:colId xmlns:a16="http://schemas.microsoft.com/office/drawing/2014/main" val="3310108382"/>
                    </a:ext>
                  </a:extLst>
                </a:gridCol>
                <a:gridCol w="1000982">
                  <a:extLst>
                    <a:ext uri="{9D8B030D-6E8A-4147-A177-3AD203B41FA5}">
                      <a16:colId xmlns:a16="http://schemas.microsoft.com/office/drawing/2014/main" val="1414782106"/>
                    </a:ext>
                  </a:extLst>
                </a:gridCol>
              </a:tblGrid>
              <a:tr h="548640">
                <a:tc>
                  <a:txBody>
                    <a:bodyPr/>
                    <a:lstStyle/>
                    <a:p>
                      <a:r>
                        <a:rPr lang="en-US" sz="1500" b="0">
                          <a:solidFill>
                            <a:schemeClr val="tx1">
                              <a:lumMod val="85000"/>
                              <a:lumOff val="15000"/>
                            </a:schemeClr>
                          </a:solidFill>
                        </a:rPr>
                        <a:t>1,401,906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500" b="0">
                          <a:solidFill>
                            <a:schemeClr val="tx1">
                              <a:lumMod val="85000"/>
                              <a:lumOff val="15000"/>
                            </a:schemeClr>
                          </a:solidFill>
                        </a:rPr>
                        <a:t>1,649,716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689789"/>
                  </a:ext>
                </a:extLst>
              </a:tr>
            </a:tbl>
          </a:graphicData>
        </a:graphic>
      </p:graphicFrame>
      <p:grpSp>
        <p:nvGrpSpPr>
          <p:cNvPr id="16" name="Group 15">
            <a:extLst>
              <a:ext uri="{FF2B5EF4-FFF2-40B4-BE49-F238E27FC236}">
                <a16:creationId xmlns:a16="http://schemas.microsoft.com/office/drawing/2014/main" id="{BD5AA06C-B300-7500-ABEF-A51A72777F05}"/>
              </a:ext>
              <a:ext uri="{C183D7F6-B498-43B3-948B-1728B52AA6E4}">
                <adec:decorative xmlns:adec="http://schemas.microsoft.com/office/drawing/2017/decorative" val="1"/>
              </a:ext>
            </a:extLst>
          </p:cNvPr>
          <p:cNvGrpSpPr/>
          <p:nvPr/>
        </p:nvGrpSpPr>
        <p:grpSpPr>
          <a:xfrm>
            <a:off x="2290942" y="1636475"/>
            <a:ext cx="4581882" cy="2668265"/>
            <a:chOff x="2290942" y="1346114"/>
            <a:chExt cx="4581882" cy="3575699"/>
          </a:xfrm>
        </p:grpSpPr>
        <p:cxnSp>
          <p:nvCxnSpPr>
            <p:cNvPr id="17" name="Straight Connector 16">
              <a:extLst>
                <a:ext uri="{FF2B5EF4-FFF2-40B4-BE49-F238E27FC236}">
                  <a16:creationId xmlns:a16="http://schemas.microsoft.com/office/drawing/2014/main" id="{ABB81FDB-B191-334A-4050-3700018433F3}"/>
                </a:ext>
              </a:extLst>
            </p:cNvPr>
            <p:cNvCxnSpPr>
              <a:cxnSpLocks/>
            </p:cNvCxnSpPr>
            <p:nvPr/>
          </p:nvCxnSpPr>
          <p:spPr>
            <a:xfrm>
              <a:off x="4581883" y="1346114"/>
              <a:ext cx="0" cy="35756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A1AFDC-3A0E-8295-42FE-8E662CB6BE8A}"/>
                </a:ext>
              </a:extLst>
            </p:cNvPr>
            <p:cNvCxnSpPr>
              <a:cxnSpLocks/>
            </p:cNvCxnSpPr>
            <p:nvPr/>
          </p:nvCxnSpPr>
          <p:spPr>
            <a:xfrm>
              <a:off x="2290942" y="1346114"/>
              <a:ext cx="0" cy="35756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FBA5FD-7AA0-0F01-3BCC-AF5BD37B9C37}"/>
                </a:ext>
              </a:extLst>
            </p:cNvPr>
            <p:cNvCxnSpPr>
              <a:cxnSpLocks/>
            </p:cNvCxnSpPr>
            <p:nvPr/>
          </p:nvCxnSpPr>
          <p:spPr>
            <a:xfrm>
              <a:off x="6872824" y="1346114"/>
              <a:ext cx="0" cy="35756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id="{C17274B9-A5BB-9128-53C0-D6C93840D959}"/>
              </a:ext>
            </a:extLst>
          </p:cNvPr>
          <p:cNvGraphicFramePr>
            <a:graphicFrameLocks/>
          </p:cNvGraphicFramePr>
          <p:nvPr/>
        </p:nvGraphicFramePr>
        <p:xfrm>
          <a:off x="6965020" y="1187205"/>
          <a:ext cx="2112992" cy="269108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29C9E8D9-56DC-F1FC-3A6B-7F9497DAD2B9}"/>
              </a:ext>
            </a:extLst>
          </p:cNvPr>
          <p:cNvSpPr txBox="1"/>
          <p:nvPr/>
        </p:nvSpPr>
        <p:spPr>
          <a:xfrm>
            <a:off x="7111183" y="1681959"/>
            <a:ext cx="1966829" cy="600164"/>
          </a:xfrm>
          <a:prstGeom prst="rect">
            <a:avLst/>
          </a:prstGeom>
          <a:noFill/>
        </p:spPr>
        <p:txBody>
          <a:bodyPr wrap="square">
            <a:spAutoFit/>
          </a:bodyPr>
          <a:lstStyle/>
          <a:p>
            <a:pPr defTabSz="914378">
              <a:defRPr/>
            </a:pPr>
            <a:r>
              <a:rPr lang="en-US" sz="1650" b="1">
                <a:solidFill>
                  <a:prstClr val="black">
                    <a:lumMod val="85000"/>
                    <a:lumOff val="15000"/>
                  </a:prstClr>
                </a:solidFill>
                <a:latin typeface="Calibri" panose="020F0502020204030204"/>
              </a:rPr>
              <a:t>Congenital s</a:t>
            </a:r>
            <a:r>
              <a:rPr lang="en-US" sz="1650" b="1" err="1">
                <a:solidFill>
                  <a:prstClr val="black">
                    <a:lumMod val="85000"/>
                    <a:lumOff val="15000"/>
                  </a:prstClr>
                </a:solidFill>
                <a:latin typeface="Calibri" panose="020F0502020204030204"/>
              </a:rPr>
              <a:t>yphilis</a:t>
            </a:r>
            <a:r>
              <a:rPr lang="en-US" sz="1650" b="1">
                <a:solidFill>
                  <a:prstClr val="black">
                    <a:lumMod val="85000"/>
                    <a:lumOff val="15000"/>
                  </a:prstClr>
                </a:solidFill>
                <a:latin typeface="Calibri" panose="020F0502020204030204"/>
              </a:rPr>
              <a:t> cases</a:t>
            </a:r>
          </a:p>
        </p:txBody>
      </p:sp>
      <p:graphicFrame>
        <p:nvGraphicFramePr>
          <p:cNvPr id="22" name="Table 17">
            <a:extLst>
              <a:ext uri="{FF2B5EF4-FFF2-40B4-BE49-F238E27FC236}">
                <a16:creationId xmlns:a16="http://schemas.microsoft.com/office/drawing/2014/main" id="{C20ABCC0-6D47-9E78-EB83-4676C2094EAB}"/>
              </a:ext>
            </a:extLst>
          </p:cNvPr>
          <p:cNvGraphicFramePr>
            <a:graphicFrameLocks noGrp="1"/>
          </p:cNvGraphicFramePr>
          <p:nvPr/>
        </p:nvGraphicFramePr>
        <p:xfrm>
          <a:off x="7064264" y="3680169"/>
          <a:ext cx="1868668" cy="396240"/>
        </p:xfrm>
        <a:graphic>
          <a:graphicData uri="http://schemas.openxmlformats.org/drawingml/2006/table">
            <a:tbl>
              <a:tblPr firstRow="1" bandRow="1">
                <a:tableStyleId>{5C22544A-7EE6-4342-B048-85BDC9FD1C3A}</a:tableStyleId>
              </a:tblPr>
              <a:tblGrid>
                <a:gridCol w="934334">
                  <a:extLst>
                    <a:ext uri="{9D8B030D-6E8A-4147-A177-3AD203B41FA5}">
                      <a16:colId xmlns:a16="http://schemas.microsoft.com/office/drawing/2014/main" val="3310108382"/>
                    </a:ext>
                  </a:extLst>
                </a:gridCol>
                <a:gridCol w="934334">
                  <a:extLst>
                    <a:ext uri="{9D8B030D-6E8A-4147-A177-3AD203B41FA5}">
                      <a16:colId xmlns:a16="http://schemas.microsoft.com/office/drawing/2014/main" val="1414782106"/>
                    </a:ext>
                  </a:extLst>
                </a:gridCol>
              </a:tblGrid>
              <a:tr h="396240">
                <a:tc>
                  <a:txBody>
                    <a:bodyPr/>
                    <a:lstStyle/>
                    <a:p>
                      <a:r>
                        <a:rPr lang="en-US" sz="1700">
                          <a:solidFill>
                            <a:schemeClr val="tx1">
                              <a:lumMod val="85000"/>
                              <a:lumOff val="15000"/>
                            </a:schemeClr>
                          </a:solidFill>
                        </a:rPr>
                        <a:t>2013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700">
                          <a:solidFill>
                            <a:schemeClr val="tx1">
                              <a:lumMod val="85000"/>
                              <a:lumOff val="15000"/>
                            </a:schemeClr>
                          </a:solidFill>
                        </a:rPr>
                        <a:t>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6203438"/>
                  </a:ext>
                </a:extLst>
              </a:tr>
            </a:tbl>
          </a:graphicData>
        </a:graphic>
      </p:graphicFrame>
      <p:graphicFrame>
        <p:nvGraphicFramePr>
          <p:cNvPr id="23" name="Table 22">
            <a:extLst>
              <a:ext uri="{FF2B5EF4-FFF2-40B4-BE49-F238E27FC236}">
                <a16:creationId xmlns:a16="http://schemas.microsoft.com/office/drawing/2014/main" id="{84E803BC-3C49-4032-3CE6-C505BE9EB843}"/>
              </a:ext>
            </a:extLst>
          </p:cNvPr>
          <p:cNvGraphicFramePr>
            <a:graphicFrameLocks noGrp="1"/>
          </p:cNvGraphicFramePr>
          <p:nvPr/>
        </p:nvGraphicFramePr>
        <p:xfrm>
          <a:off x="7064264" y="3908501"/>
          <a:ext cx="1868668" cy="396240"/>
        </p:xfrm>
        <a:graphic>
          <a:graphicData uri="http://schemas.openxmlformats.org/drawingml/2006/table">
            <a:tbl>
              <a:tblPr firstRow="1" bandRow="1">
                <a:tableStyleId>{5C22544A-7EE6-4342-B048-85BDC9FD1C3A}</a:tableStyleId>
              </a:tblPr>
              <a:tblGrid>
                <a:gridCol w="934334">
                  <a:extLst>
                    <a:ext uri="{9D8B030D-6E8A-4147-A177-3AD203B41FA5}">
                      <a16:colId xmlns:a16="http://schemas.microsoft.com/office/drawing/2014/main" val="3310108382"/>
                    </a:ext>
                  </a:extLst>
                </a:gridCol>
                <a:gridCol w="934334">
                  <a:extLst>
                    <a:ext uri="{9D8B030D-6E8A-4147-A177-3AD203B41FA5}">
                      <a16:colId xmlns:a16="http://schemas.microsoft.com/office/drawing/2014/main" val="1414782106"/>
                    </a:ext>
                  </a:extLst>
                </a:gridCol>
              </a:tblGrid>
              <a:tr h="396240">
                <a:tc>
                  <a:txBody>
                    <a:bodyPr/>
                    <a:lstStyle/>
                    <a:p>
                      <a:r>
                        <a:rPr lang="en-US" sz="1500" b="0">
                          <a:solidFill>
                            <a:schemeClr val="tx1">
                              <a:lumMod val="85000"/>
                              <a:lumOff val="15000"/>
                            </a:schemeClr>
                          </a:solidFill>
                        </a:rPr>
                        <a:t>362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500" b="0">
                          <a:solidFill>
                            <a:schemeClr val="tx1">
                              <a:lumMod val="85000"/>
                              <a:lumOff val="15000"/>
                            </a:schemeClr>
                          </a:solidFill>
                        </a:rPr>
                        <a:t>3,755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689789"/>
                  </a:ext>
                </a:extLst>
              </a:tr>
            </a:tbl>
          </a:graphicData>
        </a:graphic>
      </p:graphicFrame>
      <p:graphicFrame>
        <p:nvGraphicFramePr>
          <p:cNvPr id="24" name="Chart 23">
            <a:extLst>
              <a:ext uri="{FF2B5EF4-FFF2-40B4-BE49-F238E27FC236}">
                <a16:creationId xmlns:a16="http://schemas.microsoft.com/office/drawing/2014/main" id="{1CAA4193-711D-C8B4-E546-AE8D6BF8E7A5}"/>
              </a:ext>
            </a:extLst>
          </p:cNvPr>
          <p:cNvGraphicFramePr/>
          <p:nvPr/>
        </p:nvGraphicFramePr>
        <p:xfrm>
          <a:off x="2502113" y="2411753"/>
          <a:ext cx="1803188" cy="1202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Table 17">
            <a:extLst>
              <a:ext uri="{FF2B5EF4-FFF2-40B4-BE49-F238E27FC236}">
                <a16:creationId xmlns:a16="http://schemas.microsoft.com/office/drawing/2014/main" id="{A8A60CE7-FB7C-0A42-F92D-B8AB0A19DC7A}"/>
              </a:ext>
            </a:extLst>
          </p:cNvPr>
          <p:cNvGraphicFramePr>
            <a:graphicFrameLocks noGrp="1"/>
          </p:cNvGraphicFramePr>
          <p:nvPr/>
        </p:nvGraphicFramePr>
        <p:xfrm>
          <a:off x="4827395" y="3682163"/>
          <a:ext cx="1868668" cy="396240"/>
        </p:xfrm>
        <a:graphic>
          <a:graphicData uri="http://schemas.openxmlformats.org/drawingml/2006/table">
            <a:tbl>
              <a:tblPr firstRow="1" bandRow="1">
                <a:tableStyleId>{5C22544A-7EE6-4342-B048-85BDC9FD1C3A}</a:tableStyleId>
              </a:tblPr>
              <a:tblGrid>
                <a:gridCol w="934334">
                  <a:extLst>
                    <a:ext uri="{9D8B030D-6E8A-4147-A177-3AD203B41FA5}">
                      <a16:colId xmlns:a16="http://schemas.microsoft.com/office/drawing/2014/main" val="3310108382"/>
                    </a:ext>
                  </a:extLst>
                </a:gridCol>
                <a:gridCol w="934334">
                  <a:extLst>
                    <a:ext uri="{9D8B030D-6E8A-4147-A177-3AD203B41FA5}">
                      <a16:colId xmlns:a16="http://schemas.microsoft.com/office/drawing/2014/main" val="1414782106"/>
                    </a:ext>
                  </a:extLst>
                </a:gridCol>
              </a:tblGrid>
              <a:tr h="396240">
                <a:tc>
                  <a:txBody>
                    <a:bodyPr/>
                    <a:lstStyle/>
                    <a:p>
                      <a:r>
                        <a:rPr lang="en-US" sz="1700">
                          <a:solidFill>
                            <a:schemeClr val="tx1">
                              <a:lumMod val="85000"/>
                              <a:lumOff val="15000"/>
                            </a:schemeClr>
                          </a:solidFill>
                        </a:rPr>
                        <a:t>2013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700">
                          <a:solidFill>
                            <a:schemeClr val="tx1">
                              <a:lumMod val="85000"/>
                              <a:lumOff val="15000"/>
                            </a:schemeClr>
                          </a:solidFill>
                        </a:rPr>
                        <a:t>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6203438"/>
                  </a:ext>
                </a:extLst>
              </a:tr>
            </a:tbl>
          </a:graphicData>
        </a:graphic>
      </p:graphicFrame>
      <p:graphicFrame>
        <p:nvGraphicFramePr>
          <p:cNvPr id="26" name="Table 25">
            <a:extLst>
              <a:ext uri="{FF2B5EF4-FFF2-40B4-BE49-F238E27FC236}">
                <a16:creationId xmlns:a16="http://schemas.microsoft.com/office/drawing/2014/main" id="{D67BFD09-99ED-AC91-B182-59C69DECE8D4}"/>
              </a:ext>
            </a:extLst>
          </p:cNvPr>
          <p:cNvGraphicFramePr>
            <a:graphicFrameLocks noGrp="1"/>
          </p:cNvGraphicFramePr>
          <p:nvPr/>
        </p:nvGraphicFramePr>
        <p:xfrm>
          <a:off x="4827395" y="3910495"/>
          <a:ext cx="1868668" cy="396240"/>
        </p:xfrm>
        <a:graphic>
          <a:graphicData uri="http://schemas.openxmlformats.org/drawingml/2006/table">
            <a:tbl>
              <a:tblPr firstRow="1" bandRow="1">
                <a:tableStyleId>{5C22544A-7EE6-4342-B048-85BDC9FD1C3A}</a:tableStyleId>
              </a:tblPr>
              <a:tblGrid>
                <a:gridCol w="934334">
                  <a:extLst>
                    <a:ext uri="{9D8B030D-6E8A-4147-A177-3AD203B41FA5}">
                      <a16:colId xmlns:a16="http://schemas.microsoft.com/office/drawing/2014/main" val="3310108382"/>
                    </a:ext>
                  </a:extLst>
                </a:gridCol>
                <a:gridCol w="934334">
                  <a:extLst>
                    <a:ext uri="{9D8B030D-6E8A-4147-A177-3AD203B41FA5}">
                      <a16:colId xmlns:a16="http://schemas.microsoft.com/office/drawing/2014/main" val="1414782106"/>
                    </a:ext>
                  </a:extLst>
                </a:gridCol>
              </a:tblGrid>
              <a:tr h="396240">
                <a:tc>
                  <a:txBody>
                    <a:bodyPr/>
                    <a:lstStyle/>
                    <a:p>
                      <a:r>
                        <a:rPr lang="en-US" sz="1500" b="0">
                          <a:solidFill>
                            <a:schemeClr val="tx1">
                              <a:lumMod val="85000"/>
                              <a:lumOff val="15000"/>
                            </a:schemeClr>
                          </a:solidFill>
                        </a:rPr>
                        <a:t>56,485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500" b="0">
                          <a:solidFill>
                            <a:schemeClr val="tx1">
                              <a:lumMod val="85000"/>
                              <a:lumOff val="15000"/>
                            </a:schemeClr>
                          </a:solidFill>
                        </a:rPr>
                        <a:t>207,255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689789"/>
                  </a:ext>
                </a:extLst>
              </a:tr>
            </a:tbl>
          </a:graphicData>
        </a:graphic>
      </p:graphicFrame>
    </p:spTree>
    <p:extLst>
      <p:ext uri="{BB962C8B-B14F-4D97-AF65-F5344CB8AC3E}">
        <p14:creationId xmlns:p14="http://schemas.microsoft.com/office/powerpoint/2010/main" val="12732929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87875-A1EB-CD33-D800-3FC07AF63237}"/>
              </a:ext>
            </a:extLst>
          </p:cNvPr>
          <p:cNvSpPr/>
          <p:nvPr/>
        </p:nvSpPr>
        <p:spPr>
          <a:xfrm>
            <a:off x="0" y="0"/>
            <a:ext cx="9144000" cy="963854"/>
          </a:xfrm>
          <a:prstGeom prst="rect">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Calibri" panose="020F0502020204030204" pitchFamily="34" charset="0"/>
                <a:cs typeface="Calibri" panose="020F0502020204030204" pitchFamily="34" charset="0"/>
              </a:rPr>
              <a:t>Viral hepatitis kills thousands of Americans annually and is a leading cause of liver cancer </a:t>
            </a:r>
          </a:p>
        </p:txBody>
      </p:sp>
      <p:pic>
        <p:nvPicPr>
          <p:cNvPr id="3" name="Picture 2">
            <a:extLst>
              <a:ext uri="{FF2B5EF4-FFF2-40B4-BE49-F238E27FC236}">
                <a16:creationId xmlns:a16="http://schemas.microsoft.com/office/drawing/2014/main" id="{A60C53E5-B019-AEA0-1886-3CD3F7ED5431}"/>
              </a:ext>
            </a:extLst>
          </p:cNvPr>
          <p:cNvPicPr>
            <a:picLocks noChangeAspect="1"/>
          </p:cNvPicPr>
          <p:nvPr/>
        </p:nvPicPr>
        <p:blipFill>
          <a:blip r:embed="rId2"/>
          <a:stretch>
            <a:fillRect/>
          </a:stretch>
        </p:blipFill>
        <p:spPr>
          <a:xfrm>
            <a:off x="47050" y="2127332"/>
            <a:ext cx="9049900" cy="199603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6119CBEA-C054-F6E2-06E2-2C9A88A240F4}"/>
              </a:ext>
            </a:extLst>
          </p:cNvPr>
          <p:cNvPicPr>
            <a:picLocks noChangeAspect="1"/>
          </p:cNvPicPr>
          <p:nvPr/>
        </p:nvPicPr>
        <p:blipFill>
          <a:blip r:embed="rId3"/>
          <a:stretch>
            <a:fillRect/>
          </a:stretch>
        </p:blipFill>
        <p:spPr>
          <a:xfrm>
            <a:off x="3690896" y="4352217"/>
            <a:ext cx="1762208" cy="440531"/>
          </a:xfrm>
          <a:prstGeom prst="rect">
            <a:avLst/>
          </a:prstGeom>
        </p:spPr>
      </p:pic>
      <p:sp>
        <p:nvSpPr>
          <p:cNvPr id="6" name="TextBox 5">
            <a:extLst>
              <a:ext uri="{FF2B5EF4-FFF2-40B4-BE49-F238E27FC236}">
                <a16:creationId xmlns:a16="http://schemas.microsoft.com/office/drawing/2014/main" id="{3FFE1C79-7176-1C17-9A96-F321C583AC30}"/>
              </a:ext>
            </a:extLst>
          </p:cNvPr>
          <p:cNvSpPr txBox="1"/>
          <p:nvPr/>
        </p:nvSpPr>
        <p:spPr>
          <a:xfrm>
            <a:off x="1541525" y="1098258"/>
            <a:ext cx="6060950" cy="800219"/>
          </a:xfrm>
          <a:prstGeom prst="roundRect">
            <a:avLst/>
          </a:prstGeom>
          <a:solidFill>
            <a:srgbClr val="B9B9B9"/>
          </a:solidFill>
        </p:spPr>
        <p:txBody>
          <a:bodyPr wrap="square" rtlCol="0">
            <a:spAutoFit/>
          </a:bodyPr>
          <a:lstStyle/>
          <a:p>
            <a:pPr algn="ctr"/>
            <a:r>
              <a:rPr lang="en-US" b="1">
                <a:solidFill>
                  <a:srgbClr val="000000"/>
                </a:solidFill>
                <a:latin typeface="Calibri" panose="020F0502020204030204" pitchFamily="34" charset="0"/>
              </a:rPr>
              <a:t>Number of Americans living with viral hepatitis</a:t>
            </a:r>
          </a:p>
          <a:p>
            <a:pPr algn="ctr"/>
            <a:r>
              <a:rPr lang="en-US" sz="500" b="1">
                <a:solidFill>
                  <a:srgbClr val="000000"/>
                </a:solidFill>
                <a:latin typeface="Calibri" panose="020F0502020204030204" pitchFamily="34" charset="0"/>
              </a:rPr>
              <a:t> </a:t>
            </a:r>
          </a:p>
          <a:p>
            <a:pPr algn="ctr"/>
            <a:r>
              <a:rPr lang="en-US" b="1">
                <a:solidFill>
                  <a:srgbClr val="000000"/>
                </a:solidFill>
                <a:latin typeface="Calibri" panose="020F0502020204030204" pitchFamily="34" charset="0"/>
              </a:rPr>
              <a:t>Hepatitis B: 660,000		Hepatitis C: 2.4 million</a:t>
            </a:r>
          </a:p>
        </p:txBody>
      </p:sp>
    </p:spTree>
    <p:extLst>
      <p:ext uri="{BB962C8B-B14F-4D97-AF65-F5344CB8AC3E}">
        <p14:creationId xmlns:p14="http://schemas.microsoft.com/office/powerpoint/2010/main" val="28029065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87875-A1EB-CD33-D800-3FC07AF63237}"/>
              </a:ext>
            </a:extLst>
          </p:cNvPr>
          <p:cNvSpPr/>
          <p:nvPr/>
        </p:nvSpPr>
        <p:spPr>
          <a:xfrm>
            <a:off x="0" y="0"/>
            <a:ext cx="9144000" cy="866692"/>
          </a:xfrm>
          <a:prstGeom prst="rect">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Calibri" panose="020F0502020204030204" pitchFamily="34" charset="0"/>
                <a:cs typeface="Calibri" panose="020F0502020204030204" pitchFamily="34" charset="0"/>
              </a:rPr>
              <a:t>Recent increasing incidence of TB</a:t>
            </a:r>
          </a:p>
        </p:txBody>
      </p:sp>
      <p:graphicFrame>
        <p:nvGraphicFramePr>
          <p:cNvPr id="4" name="Chart 3">
            <a:extLst>
              <a:ext uri="{FF2B5EF4-FFF2-40B4-BE49-F238E27FC236}">
                <a16:creationId xmlns:a16="http://schemas.microsoft.com/office/drawing/2014/main" id="{22688BAD-7826-BCF0-1236-A04F67B2C30C}"/>
              </a:ext>
            </a:extLst>
          </p:cNvPr>
          <p:cNvGraphicFramePr/>
          <p:nvPr/>
        </p:nvGraphicFramePr>
        <p:xfrm>
          <a:off x="69670" y="1251284"/>
          <a:ext cx="6222846" cy="37370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2BBF20E-537A-559E-4DBA-C878D719D9E3}"/>
              </a:ext>
            </a:extLst>
          </p:cNvPr>
          <p:cNvSpPr txBox="1"/>
          <p:nvPr/>
        </p:nvSpPr>
        <p:spPr>
          <a:xfrm>
            <a:off x="6544192" y="1407229"/>
            <a:ext cx="2282247" cy="2329041"/>
          </a:xfrm>
          <a:prstGeom prst="roundRect">
            <a:avLst/>
          </a:prstGeom>
          <a:solidFill>
            <a:srgbClr val="B9B9B9"/>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US" sz="1200" b="1">
                <a:solidFill>
                  <a:srgbClr val="000000"/>
                </a:solidFill>
                <a:latin typeface="Arial" panose="020B0604020202020204" pitchFamily="34" charset="0"/>
                <a:cs typeface="Arial" panose="020B0604020202020204" pitchFamily="34" charset="0"/>
              </a:rPr>
              <a:t>TB cases increasing</a:t>
            </a:r>
          </a:p>
          <a:p>
            <a:pPr marL="171450" indent="-171450">
              <a:buFont typeface="Arial" panose="020B0604020202020204" pitchFamily="34" charset="0"/>
              <a:buChar char="•"/>
            </a:pPr>
            <a:endParaRPr lang="en-US" sz="1200" b="1">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a:solidFill>
                  <a:srgbClr val="000000"/>
                </a:solidFill>
                <a:latin typeface="Arial" panose="020B0604020202020204" pitchFamily="34" charset="0"/>
                <a:cs typeface="Arial" panose="020B0604020202020204" pitchFamily="34" charset="0"/>
              </a:rPr>
              <a:t> Up to 13 million Americans live with latent TB infection</a:t>
            </a:r>
          </a:p>
          <a:p>
            <a:pPr marL="171450" indent="-171450">
              <a:buFont typeface="Arial" panose="020B0604020202020204" pitchFamily="34" charset="0"/>
              <a:buChar char="•"/>
            </a:pPr>
            <a:endParaRPr lang="en-US" sz="1200" b="1">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a:solidFill>
                  <a:srgbClr val="000000"/>
                </a:solidFill>
                <a:latin typeface="Arial" panose="020B0604020202020204" pitchFamily="34" charset="0"/>
                <a:cs typeface="Arial" panose="020B0604020202020204" pitchFamily="34" charset="0"/>
              </a:rPr>
              <a:t>State and local health departments responsible for TB control, including outbreaks</a:t>
            </a:r>
          </a:p>
        </p:txBody>
      </p:sp>
    </p:spTree>
    <p:extLst>
      <p:ext uri="{BB962C8B-B14F-4D97-AF65-F5344CB8AC3E}">
        <p14:creationId xmlns:p14="http://schemas.microsoft.com/office/powerpoint/2010/main" val="17933367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3265-E285-A34B-807C-359C886FCD10}"/>
              </a:ext>
            </a:extLst>
          </p:cNvPr>
          <p:cNvSpPr>
            <a:spLocks noGrp="1"/>
          </p:cNvSpPr>
          <p:nvPr>
            <p:ph type="title"/>
          </p:nvPr>
        </p:nvSpPr>
        <p:spPr>
          <a:xfrm>
            <a:off x="1193326" y="153300"/>
            <a:ext cx="6757347" cy="994172"/>
          </a:xfrm>
        </p:spPr>
        <p:txBody>
          <a:bodyPr>
            <a:normAutofit/>
          </a:bodyPr>
          <a:lstStyle/>
          <a:p>
            <a:pPr algn="ctr"/>
            <a:r>
              <a:rPr lang="en-US" sz="2000">
                <a:latin typeface="Arial" panose="020B0604020202020204" pitchFamily="34" charset="0"/>
                <a:cs typeface="Arial" panose="020B0604020202020204" pitchFamily="34" charset="0"/>
              </a:rPr>
              <a:t>U.S. counties with highest burden* for HIV, chlamydia, gonorrhea, acute HBV, acute HCV, syphilis, and/or TB</a:t>
            </a:r>
          </a:p>
        </p:txBody>
      </p:sp>
      <p:pic>
        <p:nvPicPr>
          <p:cNvPr id="3" name="Picture 2">
            <a:extLst>
              <a:ext uri="{FF2B5EF4-FFF2-40B4-BE49-F238E27FC236}">
                <a16:creationId xmlns:a16="http://schemas.microsoft.com/office/drawing/2014/main" id="{480D4A3A-7B21-3CE3-4C77-1D40237B6B30}"/>
              </a:ext>
            </a:extLst>
          </p:cNvPr>
          <p:cNvPicPr>
            <a:picLocks noChangeAspect="1"/>
          </p:cNvPicPr>
          <p:nvPr/>
        </p:nvPicPr>
        <p:blipFill>
          <a:blip r:embed="rId3"/>
          <a:stretch>
            <a:fillRect/>
          </a:stretch>
        </p:blipFill>
        <p:spPr>
          <a:xfrm>
            <a:off x="1811366" y="1055495"/>
            <a:ext cx="5803664" cy="3891244"/>
          </a:xfrm>
          <a:prstGeom prst="rect">
            <a:avLst/>
          </a:prstGeom>
        </p:spPr>
      </p:pic>
    </p:spTree>
    <p:extLst>
      <p:ext uri="{BB962C8B-B14F-4D97-AF65-F5344CB8AC3E}">
        <p14:creationId xmlns:p14="http://schemas.microsoft.com/office/powerpoint/2010/main" val="12250691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12DFA31-526B-8A40-7E18-104100533BC4}"/>
              </a:ext>
            </a:extLst>
          </p:cNvPr>
          <p:cNvSpPr/>
          <p:nvPr/>
        </p:nvSpPr>
        <p:spPr>
          <a:xfrm>
            <a:off x="6350" y="2"/>
            <a:ext cx="9144000" cy="857251"/>
          </a:xfrm>
          <a:prstGeom prst="rect">
            <a:avLst/>
          </a:prstGeom>
          <a:solidFill>
            <a:srgbClr val="19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56AAE"/>
              </a:solidFill>
              <a:effectLst/>
              <a:uLnTx/>
              <a:uFillTx/>
              <a:latin typeface="Garamond" panose="02020404030301010803"/>
              <a:ea typeface="+mn-ea"/>
              <a:cs typeface="+mn-cs"/>
            </a:endParaRPr>
          </a:p>
        </p:txBody>
      </p:sp>
      <p:sp>
        <p:nvSpPr>
          <p:cNvPr id="74" name="TextBox 73">
            <a:extLst>
              <a:ext uri="{FF2B5EF4-FFF2-40B4-BE49-F238E27FC236}">
                <a16:creationId xmlns:a16="http://schemas.microsoft.com/office/drawing/2014/main" id="{B873B331-9621-ED67-6A0E-FDFA5F439748}"/>
              </a:ext>
            </a:extLst>
          </p:cNvPr>
          <p:cNvSpPr txBox="1"/>
          <p:nvPr/>
        </p:nvSpPr>
        <p:spPr>
          <a:xfrm>
            <a:off x="46403" y="172906"/>
            <a:ext cx="8909444" cy="484748"/>
          </a:xfrm>
          <a:prstGeom prst="rect">
            <a:avLst/>
          </a:prstGeom>
          <a:noFill/>
        </p:spPr>
        <p:txBody>
          <a:bodyPr wrap="square" lIns="68580" tIns="34290" rIns="68580" bIns="34290" rtlCol="0" anchor="t">
            <a:spAutoFit/>
          </a:bodyPr>
          <a:lstStyle/>
          <a:p>
            <a:pPr algn="ctr" defTabSz="685766">
              <a:defRPr/>
            </a:pPr>
            <a:r>
              <a:rPr kumimoji="0" lang="en-US" sz="2700" b="1" i="0" u="none" strike="noStrike" kern="1200" cap="none" spc="0" normalizeH="0" baseline="0" noProof="0" dirty="0" err="1">
                <a:ln>
                  <a:noFill/>
                </a:ln>
                <a:solidFill>
                  <a:srgbClr val="FFFFFF"/>
                </a:solidFill>
                <a:effectLst/>
                <a:uLnTx/>
                <a:uFillTx/>
                <a:latin typeface="Calibri"/>
                <a:ea typeface="+mn-ea"/>
                <a:cs typeface="Calibri"/>
              </a:rPr>
              <a:t>Syndemic</a:t>
            </a:r>
            <a:r>
              <a:rPr kumimoji="0" lang="en-US" sz="2700" b="1" i="0" u="none" strike="noStrike" kern="1200" cap="none" spc="0" normalizeH="0" baseline="0" noProof="0" dirty="0">
                <a:ln>
                  <a:noFill/>
                </a:ln>
                <a:solidFill>
                  <a:srgbClr val="FFFFFF"/>
                </a:solidFill>
                <a:effectLst/>
                <a:uLnTx/>
                <a:uFillTx/>
                <a:latin typeface="Calibri"/>
                <a:ea typeface="+mn-ea"/>
                <a:cs typeface="Calibri"/>
              </a:rPr>
              <a:t> framework for </a:t>
            </a:r>
            <a:r>
              <a:rPr lang="en-US" sz="2700" b="1" dirty="0">
                <a:solidFill>
                  <a:srgbClr val="FFFFFF"/>
                </a:solidFill>
                <a:latin typeface="Calibri"/>
                <a:cs typeface="Calibri"/>
              </a:rPr>
              <a:t>public health</a:t>
            </a:r>
            <a:endParaRPr kumimoji="0" lang="en-US" sz="2700" b="1" i="0" u="none" strike="noStrike" kern="1200" cap="none" spc="0" normalizeH="0" baseline="0" noProof="0" dirty="0">
              <a:ln>
                <a:noFill/>
              </a:ln>
              <a:solidFill>
                <a:srgbClr val="FFFFFF"/>
              </a:solidFill>
              <a:effectLst/>
              <a:uLnTx/>
              <a:uFillTx/>
              <a:latin typeface="Calibri"/>
              <a:ea typeface="+mn-ea"/>
              <a:cs typeface="Calibri"/>
            </a:endParaRPr>
          </a:p>
        </p:txBody>
      </p:sp>
      <p:pic>
        <p:nvPicPr>
          <p:cNvPr id="4" name="Graphic 3">
            <a:extLst>
              <a:ext uri="{FF2B5EF4-FFF2-40B4-BE49-F238E27FC236}">
                <a16:creationId xmlns:a16="http://schemas.microsoft.com/office/drawing/2014/main" id="{11542919-912D-EF13-C9C8-D1356320E5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9412" y="1089563"/>
            <a:ext cx="6263426" cy="3690832"/>
          </a:xfrm>
          <a:prstGeom prst="rect">
            <a:avLst/>
          </a:prstGeom>
        </p:spPr>
      </p:pic>
    </p:spTree>
    <p:extLst>
      <p:ext uri="{BB962C8B-B14F-4D97-AF65-F5344CB8AC3E}">
        <p14:creationId xmlns:p14="http://schemas.microsoft.com/office/powerpoint/2010/main" val="14263346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12DFA31-526B-8A40-7E18-104100533BC4}"/>
              </a:ext>
            </a:extLst>
          </p:cNvPr>
          <p:cNvSpPr/>
          <p:nvPr/>
        </p:nvSpPr>
        <p:spPr>
          <a:xfrm>
            <a:off x="0" y="2"/>
            <a:ext cx="9144000" cy="857251"/>
          </a:xfrm>
          <a:prstGeom prst="rect">
            <a:avLst/>
          </a:prstGeom>
          <a:solidFill>
            <a:srgbClr val="194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US">
              <a:solidFill>
                <a:srgbClr val="356AAE"/>
              </a:solidFill>
              <a:latin typeface="Garamond" panose="02020404030301010803"/>
            </a:endParaRPr>
          </a:p>
        </p:txBody>
      </p:sp>
      <p:sp>
        <p:nvSpPr>
          <p:cNvPr id="74" name="TextBox 73">
            <a:extLst>
              <a:ext uri="{FF2B5EF4-FFF2-40B4-BE49-F238E27FC236}">
                <a16:creationId xmlns:a16="http://schemas.microsoft.com/office/drawing/2014/main" id="{B873B331-9621-ED67-6A0E-FDFA5F439748}"/>
              </a:ext>
            </a:extLst>
          </p:cNvPr>
          <p:cNvSpPr txBox="1"/>
          <p:nvPr/>
        </p:nvSpPr>
        <p:spPr>
          <a:xfrm>
            <a:off x="128953" y="172906"/>
            <a:ext cx="8909444" cy="484748"/>
          </a:xfrm>
          <a:prstGeom prst="rect">
            <a:avLst/>
          </a:prstGeom>
          <a:noFill/>
        </p:spPr>
        <p:txBody>
          <a:bodyPr wrap="square" lIns="68580" tIns="34290" rIns="68580" bIns="34290" rtlCol="0" anchor="t">
            <a:spAutoFit/>
          </a:bodyPr>
          <a:lstStyle/>
          <a:p>
            <a:pPr algn="ctr" defTabSz="685766">
              <a:defRPr/>
            </a:pPr>
            <a:r>
              <a:rPr lang="en-US" sz="2700" b="1">
                <a:solidFill>
                  <a:srgbClr val="FFFFFF"/>
                </a:solidFill>
                <a:latin typeface="Calibri"/>
                <a:cs typeface="Calibri"/>
              </a:rPr>
              <a:t>What has prevented a </a:t>
            </a:r>
            <a:r>
              <a:rPr lang="en-US" sz="2700" b="1" err="1">
                <a:solidFill>
                  <a:srgbClr val="FFFFFF"/>
                </a:solidFill>
                <a:latin typeface="Calibri"/>
                <a:cs typeface="Calibri"/>
              </a:rPr>
              <a:t>syndemic</a:t>
            </a:r>
            <a:r>
              <a:rPr lang="en-US" sz="2700" b="1">
                <a:solidFill>
                  <a:srgbClr val="FFFFFF"/>
                </a:solidFill>
                <a:latin typeface="Calibri"/>
                <a:cs typeface="Calibri"/>
              </a:rPr>
              <a:t> approach?</a:t>
            </a:r>
          </a:p>
        </p:txBody>
      </p:sp>
      <p:pic>
        <p:nvPicPr>
          <p:cNvPr id="4" name="Graphic 3">
            <a:extLst>
              <a:ext uri="{FF2B5EF4-FFF2-40B4-BE49-F238E27FC236}">
                <a16:creationId xmlns:a16="http://schemas.microsoft.com/office/drawing/2014/main" id="{F22C0DC0-735F-C24A-6664-494DB46933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814" y="1306579"/>
            <a:ext cx="8859520" cy="3367606"/>
          </a:xfrm>
          <a:prstGeom prst="rect">
            <a:avLst/>
          </a:prstGeom>
        </p:spPr>
      </p:pic>
      <p:sp>
        <p:nvSpPr>
          <p:cNvPr id="5" name="Rectangle: Rounded Corners 4">
            <a:extLst>
              <a:ext uri="{FF2B5EF4-FFF2-40B4-BE49-F238E27FC236}">
                <a16:creationId xmlns:a16="http://schemas.microsoft.com/office/drawing/2014/main" id="{C26AEC4A-0C10-90CE-771F-69F1FC26109F}"/>
              </a:ext>
            </a:extLst>
          </p:cNvPr>
          <p:cNvSpPr/>
          <p:nvPr/>
        </p:nvSpPr>
        <p:spPr>
          <a:xfrm>
            <a:off x="2670727" y="2342228"/>
            <a:ext cx="1523586" cy="1796609"/>
          </a:xfrm>
          <a:prstGeom prst="roundRect">
            <a:avLst>
              <a:gd name="adj" fmla="val 48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lumMod val="25000"/>
                  </a:srgbClr>
                </a:solidFill>
                <a:effectLst/>
                <a:uLnTx/>
                <a:uFillTx/>
                <a:latin typeface="Myriad Web Pro"/>
                <a:ea typeface="+mn-ea"/>
                <a:cs typeface="Calibri" panose="020F0502020204030204" pitchFamily="34" charset="0"/>
              </a:rPr>
              <a:t>Multiple surveillance systems</a:t>
            </a:r>
          </a:p>
        </p:txBody>
      </p:sp>
      <p:sp>
        <p:nvSpPr>
          <p:cNvPr id="6" name="TextBox 5">
            <a:extLst>
              <a:ext uri="{FF2B5EF4-FFF2-40B4-BE49-F238E27FC236}">
                <a16:creationId xmlns:a16="http://schemas.microsoft.com/office/drawing/2014/main" id="{11E2D45D-5077-9C9B-0264-D57F52C6A80C}"/>
              </a:ext>
            </a:extLst>
          </p:cNvPr>
          <p:cNvSpPr txBox="1"/>
          <p:nvPr/>
        </p:nvSpPr>
        <p:spPr>
          <a:xfrm>
            <a:off x="238540" y="2342228"/>
            <a:ext cx="1786189" cy="923330"/>
          </a:xfrm>
          <a:prstGeom prst="rect">
            <a:avLst/>
          </a:prstGeom>
          <a:noFill/>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lumMod val="25000"/>
                  </a:srgbClr>
                </a:solidFill>
                <a:effectLst/>
                <a:uLnTx/>
                <a:uFillTx/>
                <a:latin typeface="Myriad Web Pro" panose="020B0503030403020204" pitchFamily="34" charset="0"/>
                <a:ea typeface="+mn-ea"/>
                <a:cs typeface="Calibri" panose="020F0502020204030204" pitchFamily="34" charset="0"/>
              </a:rPr>
              <a:t>Organizational structures, funding silos</a:t>
            </a:r>
          </a:p>
        </p:txBody>
      </p:sp>
      <p:sp>
        <p:nvSpPr>
          <p:cNvPr id="7" name="TextBox 6">
            <a:extLst>
              <a:ext uri="{FF2B5EF4-FFF2-40B4-BE49-F238E27FC236}">
                <a16:creationId xmlns:a16="http://schemas.microsoft.com/office/drawing/2014/main" id="{63EC16BD-15F7-E902-95A9-E1403B4280AC}"/>
              </a:ext>
            </a:extLst>
          </p:cNvPr>
          <p:cNvSpPr txBox="1"/>
          <p:nvPr/>
        </p:nvSpPr>
        <p:spPr>
          <a:xfrm>
            <a:off x="7248019" y="2342228"/>
            <a:ext cx="1619341" cy="646331"/>
          </a:xfrm>
          <a:prstGeom prst="rect">
            <a:avLst/>
          </a:prstGeom>
          <a:noFill/>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lumMod val="25000"/>
                  </a:srgbClr>
                </a:solidFill>
                <a:effectLst/>
                <a:uLnTx/>
                <a:uFillTx/>
                <a:latin typeface="Myriad Web Pro" panose="020B0503030403020204" pitchFamily="34" charset="0"/>
                <a:ea typeface="+mn-ea"/>
                <a:cs typeface="Calibri" panose="020F0502020204030204" pitchFamily="34" charset="0"/>
              </a:rPr>
              <a:t>Fear of mission drift</a:t>
            </a:r>
          </a:p>
        </p:txBody>
      </p:sp>
      <p:sp>
        <p:nvSpPr>
          <p:cNvPr id="10" name="TextBox 9">
            <a:extLst>
              <a:ext uri="{FF2B5EF4-FFF2-40B4-BE49-F238E27FC236}">
                <a16:creationId xmlns:a16="http://schemas.microsoft.com/office/drawing/2014/main" id="{A3552678-53DC-D773-37F6-C67AA0960477}"/>
              </a:ext>
            </a:extLst>
          </p:cNvPr>
          <p:cNvSpPr txBox="1"/>
          <p:nvPr/>
        </p:nvSpPr>
        <p:spPr>
          <a:xfrm>
            <a:off x="4783790" y="2342228"/>
            <a:ext cx="1912852" cy="1200329"/>
          </a:xfrm>
          <a:prstGeom prst="rect">
            <a:avLst/>
          </a:prstGeom>
          <a:noFill/>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lumMod val="25000"/>
                  </a:srgbClr>
                </a:solidFill>
                <a:effectLst/>
                <a:uLnTx/>
                <a:uFillTx/>
                <a:latin typeface="Myriad Web Pro" panose="020B0503030403020204" pitchFamily="34" charset="0"/>
                <a:ea typeface="+mn-ea"/>
                <a:cs typeface="Calibri" panose="020F0502020204030204" pitchFamily="34" charset="0"/>
              </a:rPr>
              <a:t>Communication and programmatic parsimony</a:t>
            </a:r>
          </a:p>
        </p:txBody>
      </p:sp>
    </p:spTree>
    <p:extLst>
      <p:ext uri="{BB962C8B-B14F-4D97-AF65-F5344CB8AC3E}">
        <p14:creationId xmlns:p14="http://schemas.microsoft.com/office/powerpoint/2010/main" val="31159719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3393-FFFA-4D89-03DF-8FDC7215E10E}"/>
              </a:ext>
            </a:extLst>
          </p:cNvPr>
          <p:cNvSpPr>
            <a:spLocks noGrp="1"/>
          </p:cNvSpPr>
          <p:nvPr>
            <p:ph type="title"/>
          </p:nvPr>
        </p:nvSpPr>
        <p:spPr/>
        <p:txBody>
          <a:bodyPr/>
          <a:lstStyle/>
          <a:p>
            <a:r>
              <a:rPr lang="en-US"/>
              <a:t>Prioritize</a:t>
            </a:r>
          </a:p>
        </p:txBody>
      </p:sp>
      <p:sp>
        <p:nvSpPr>
          <p:cNvPr id="3" name="Text Placeholder 2">
            <a:extLst>
              <a:ext uri="{FF2B5EF4-FFF2-40B4-BE49-F238E27FC236}">
                <a16:creationId xmlns:a16="http://schemas.microsoft.com/office/drawing/2014/main" id="{52E09A44-3DEB-D65F-7541-7D2BCE4D2D54}"/>
              </a:ext>
            </a:extLst>
          </p:cNvPr>
          <p:cNvSpPr>
            <a:spLocks noGrp="1"/>
          </p:cNvSpPr>
          <p:nvPr>
            <p:ph type="body" sz="quarter" idx="10"/>
          </p:nvPr>
        </p:nvSpPr>
        <p:spPr>
          <a:xfrm>
            <a:off x="634999" y="1096280"/>
            <a:ext cx="7061201" cy="3403392"/>
          </a:xfrm>
        </p:spPr>
        <p:txBody>
          <a:bodyPr/>
          <a:lstStyle/>
          <a:p>
            <a:pPr>
              <a:lnSpc>
                <a:spcPct val="100000"/>
              </a:lnSpc>
              <a:spcBef>
                <a:spcPts val="0"/>
              </a:spcBef>
            </a:pPr>
            <a:r>
              <a:rPr lang="en-US" sz="2400"/>
              <a:t>Implementing everything means getting little done</a:t>
            </a:r>
          </a:p>
          <a:p>
            <a:pPr>
              <a:lnSpc>
                <a:spcPct val="100000"/>
              </a:lnSpc>
              <a:spcBef>
                <a:spcPts val="0"/>
              </a:spcBef>
            </a:pPr>
            <a:r>
              <a:rPr lang="en-US" sz="2400"/>
              <a:t>Geography and populations</a:t>
            </a:r>
          </a:p>
          <a:p>
            <a:pPr lvl="1">
              <a:lnSpc>
                <a:spcPct val="100000"/>
              </a:lnSpc>
              <a:spcBef>
                <a:spcPts val="0"/>
              </a:spcBef>
            </a:pPr>
            <a:r>
              <a:rPr lang="en-US" sz="2200"/>
              <a:t>Put your money where your epidemics are</a:t>
            </a:r>
          </a:p>
          <a:p>
            <a:pPr>
              <a:lnSpc>
                <a:spcPct val="100000"/>
              </a:lnSpc>
              <a:spcBef>
                <a:spcPts val="0"/>
              </a:spcBef>
            </a:pPr>
            <a:r>
              <a:rPr lang="en-US" sz="2400"/>
              <a:t>Choose interventions and implement them well</a:t>
            </a:r>
          </a:p>
          <a:p>
            <a:pPr lvl="1">
              <a:lnSpc>
                <a:spcPct val="100000"/>
              </a:lnSpc>
              <a:spcBef>
                <a:spcPts val="0"/>
              </a:spcBef>
            </a:pPr>
            <a:r>
              <a:rPr lang="en-US" sz="2200"/>
              <a:t> Disease specific and syndemic perspectives</a:t>
            </a:r>
          </a:p>
          <a:p>
            <a:pPr>
              <a:lnSpc>
                <a:spcPct val="100000"/>
              </a:lnSpc>
              <a:spcBef>
                <a:spcPts val="0"/>
              </a:spcBef>
            </a:pPr>
            <a:r>
              <a:rPr lang="en-US" sz="2400"/>
              <a:t>Evaluate and revise</a:t>
            </a:r>
          </a:p>
        </p:txBody>
      </p:sp>
    </p:spTree>
    <p:extLst>
      <p:ext uri="{BB962C8B-B14F-4D97-AF65-F5344CB8AC3E}">
        <p14:creationId xmlns:p14="http://schemas.microsoft.com/office/powerpoint/2010/main" val="1660107323"/>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CHHSTP">
    <a:dk1>
      <a:sysClr val="windowText" lastClr="000000"/>
    </a:dk1>
    <a:lt1>
      <a:sysClr val="window" lastClr="FFFFFF"/>
    </a:lt1>
    <a:dk2>
      <a:srgbClr val="44546A"/>
    </a:dk2>
    <a:lt2>
      <a:srgbClr val="E7E6E6"/>
    </a:lt2>
    <a:accent1>
      <a:srgbClr val="00788A"/>
    </a:accent1>
    <a:accent2>
      <a:srgbClr val="00928F"/>
    </a:accent2>
    <a:accent3>
      <a:srgbClr val="9A4E9E"/>
    </a:accent3>
    <a:accent4>
      <a:srgbClr val="BF311A"/>
    </a:accent4>
    <a:accent5>
      <a:srgbClr val="F6A01A"/>
    </a:accent5>
    <a:accent6>
      <a:srgbClr val="0033A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CHHSTP">
    <a:dk1>
      <a:sysClr val="windowText" lastClr="000000"/>
    </a:dk1>
    <a:lt1>
      <a:sysClr val="window" lastClr="FFFFFF"/>
    </a:lt1>
    <a:dk2>
      <a:srgbClr val="44546A"/>
    </a:dk2>
    <a:lt2>
      <a:srgbClr val="E7E6E6"/>
    </a:lt2>
    <a:accent1>
      <a:srgbClr val="00788A"/>
    </a:accent1>
    <a:accent2>
      <a:srgbClr val="00928F"/>
    </a:accent2>
    <a:accent3>
      <a:srgbClr val="9A4E9E"/>
    </a:accent3>
    <a:accent4>
      <a:srgbClr val="BF311A"/>
    </a:accent4>
    <a:accent5>
      <a:srgbClr val="F6A01A"/>
    </a:accent5>
    <a:accent6>
      <a:srgbClr val="0033A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034a0c-b3b4-46f3-b50f-033e5eedcbd1">
      <Terms xmlns="http://schemas.microsoft.com/office/infopath/2007/PartnerControls"/>
    </lcf76f155ced4ddcb4097134ff3c332f>
    <TaxCatchAll xmlns="ad82ae81-ee64-4f74-b6b8-25437747f770" xsi:nil="true"/>
    <_ip_UnifiedCompliancePolicyUIAction xmlns="http://schemas.microsoft.com/sharepoint/v3" xsi:nil="true"/>
    <_ip_UnifiedCompliancePolicyProperties xmlns="ad82ae81-ee64-4f74-b6b8-25437747f7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C4FC7623AF6C4BB343DF906F871D68" ma:contentTypeVersion="20" ma:contentTypeDescription="Create a new document." ma:contentTypeScope="" ma:versionID="c39ba8ee65e91585eb5ee6ea4928b8ed">
  <xsd:schema xmlns:xsd="http://www.w3.org/2001/XMLSchema" xmlns:xs="http://www.w3.org/2001/XMLSchema" xmlns:p="http://schemas.microsoft.com/office/2006/metadata/properties" xmlns:ns1="http://schemas.microsoft.com/sharepoint/v3" xmlns:ns2="95034a0c-b3b4-46f3-b50f-033e5eedcbd1" xmlns:ns3="ad82ae81-ee64-4f74-b6b8-25437747f770" targetNamespace="http://schemas.microsoft.com/office/2006/metadata/properties" ma:root="true" ma:fieldsID="5c84d8fdac5f9b3ddb27a57efa3f456e" ns1:_="" ns2:_="" ns3:_="">
    <xsd:import namespace="http://schemas.microsoft.com/sharepoint/v3"/>
    <xsd:import namespace="95034a0c-b3b4-46f3-b50f-033e5eedcbd1"/>
    <xsd:import namespace="ad82ae81-ee64-4f74-b6b8-25437747f7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3: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034a0c-b3b4-46f3-b50f-033e5eedcbd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217765-899c-466a-aba3-3cb31eab8f3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82ae81-ee64-4f74-b6b8-25437747f7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9cdc1-c65e-4d23-94ca-a5d9be8361bb}" ma:internalName="TaxCatchAll" ma:showField="CatchAllData" ma:web="ad82ae81-ee64-4f74-b6b8-25437747f770">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6" nillable="true" ma:displayName="Unified Compliance Policy Properties" ma:internalName="_ip_UnifiedCompliancePolicyProperties"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D1CA3-5D7D-44C1-8F08-AEFFCEA95B86}">
  <ds:schemaRefs>
    <ds:schemaRef ds:uri="0dcbd924-8c91-49b0-94f8-5fc02e396c06"/>
    <ds:schemaRef ds:uri="75d52bf7-d703-474f-b962-0c7320302a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9466C4-6DAE-4020-B954-57BB57D87242}"/>
</file>

<file path=customXml/itemProps3.xml><?xml version="1.0" encoding="utf-8"?>
<ds:datastoreItem xmlns:ds="http://schemas.openxmlformats.org/officeDocument/2006/customXml" ds:itemID="{F849B520-775B-4158-A879-BB083F5AF0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13</Slides>
  <Notes>8</Notes>
  <HiddenSlides>0</HiddenSlide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NCEH_ATSDR_combined</vt:lpstr>
      <vt:lpstr>1_NCEH_ATSDR_combined</vt:lpstr>
      <vt:lpstr>2_NCEH_ATSDR_combined</vt:lpstr>
      <vt:lpstr>Framing a Syndemic Approach</vt:lpstr>
      <vt:lpstr>PowerPoint Presentation</vt:lpstr>
      <vt:lpstr>PowerPoint Presentation</vt:lpstr>
      <vt:lpstr>PowerPoint Presentation</vt:lpstr>
      <vt:lpstr>PowerPoint Presentation</vt:lpstr>
      <vt:lpstr>U.S. counties with highest burden* for HIV, chlamydia, gonorrhea, acute HBV, acute HCV, syphilis, and/or TB</vt:lpstr>
      <vt:lpstr>PowerPoint Presentation</vt:lpstr>
      <vt:lpstr>PowerPoint Presentation</vt:lpstr>
      <vt:lpstr>Prioritize</vt:lpstr>
      <vt:lpstr>NCHHSTP workforce</vt:lpstr>
      <vt:lpstr>NCHHSTP workforce </vt:lpstr>
      <vt:lpstr>NCHHSTP workforce diversity from 2014-2024</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revision>45</cp:revision>
  <dcterms:created xsi:type="dcterms:W3CDTF">2011-03-17T17:43:16Z</dcterms:created>
  <dcterms:modified xsi:type="dcterms:W3CDTF">2024-10-11T20:37:48Z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0x010100DBC4FC7623AF6C4BB343DF906F871D68</vt:lpwstr>
  </property>
  <property fmtid="{D5CDD505-2E9C-101B-9397-08002B2CF9AE}" pid="11" name="MediaServiceImageTags">
    <vt:lpwstr/>
  </property>
</Properties>
</file>